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sldIdLst>
    <p:sldId id="272" r:id="rId5"/>
    <p:sldId id="268" r:id="rId6"/>
    <p:sldId id="278" r:id="rId7"/>
    <p:sldId id="271" r:id="rId8"/>
    <p:sldId id="262" r:id="rId9"/>
    <p:sldId id="279" r:id="rId10"/>
    <p:sldId id="280" r:id="rId11"/>
    <p:sldId id="281" r:id="rId12"/>
    <p:sldId id="282" r:id="rId13"/>
    <p:sldId id="283" r:id="rId14"/>
    <p:sldId id="284" r:id="rId15"/>
    <p:sldId id="285" r:id="rId16"/>
    <p:sldId id="286" r:id="rId17"/>
    <p:sldId id="267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24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31720EE-229C-4778-9FDE-C6360170236E}" v="274" dt="2025-05-01T23:58:17.10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5109" autoAdjust="0"/>
  </p:normalViewPr>
  <p:slideViewPr>
    <p:cSldViewPr snapToGrid="0">
      <p:cViewPr varScale="1">
        <p:scale>
          <a:sx n="86" d="100"/>
          <a:sy n="86" d="100"/>
        </p:scale>
        <p:origin x="1554" y="300"/>
      </p:cViewPr>
      <p:guideLst>
        <p:guide orient="horz" pos="30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c Barth" userId="70fbb21f04fcf2a1" providerId="LiveId" clId="{831720EE-229C-4778-9FDE-C6360170236E}"/>
    <pc:docChg chg="undo redo custSel addSld delSld modSld sldOrd">
      <pc:chgData name="Mac Barth" userId="70fbb21f04fcf2a1" providerId="LiveId" clId="{831720EE-229C-4778-9FDE-C6360170236E}" dt="2025-05-02T02:01:46.227" v="1260" actId="20577"/>
      <pc:docMkLst>
        <pc:docMk/>
      </pc:docMkLst>
      <pc:sldChg chg="del">
        <pc:chgData name="Mac Barth" userId="70fbb21f04fcf2a1" providerId="LiveId" clId="{831720EE-229C-4778-9FDE-C6360170236E}" dt="2025-05-01T22:25:58.285" v="912" actId="47"/>
        <pc:sldMkLst>
          <pc:docMk/>
          <pc:sldMk cId="477183642" sldId="261"/>
        </pc:sldMkLst>
      </pc:sldChg>
      <pc:sldChg chg="addSp delSp modSp mod ord modNotesTx">
        <pc:chgData name="Mac Barth" userId="70fbb21f04fcf2a1" providerId="LiveId" clId="{831720EE-229C-4778-9FDE-C6360170236E}" dt="2025-05-02T00:03:10.750" v="1192" actId="20577"/>
        <pc:sldMkLst>
          <pc:docMk/>
          <pc:sldMk cId="3281439690" sldId="262"/>
        </pc:sldMkLst>
        <pc:spChg chg="add del mod">
          <ac:chgData name="Mac Barth" userId="70fbb21f04fcf2a1" providerId="LiveId" clId="{831720EE-229C-4778-9FDE-C6360170236E}" dt="2025-05-01T18:41:19.570" v="4" actId="22"/>
          <ac:spMkLst>
            <pc:docMk/>
            <pc:sldMk cId="3281439690" sldId="262"/>
            <ac:spMk id="6" creationId="{7756B119-492C-4B0D-7F18-6A1A6FB8049F}"/>
          </ac:spMkLst>
        </pc:spChg>
        <pc:spChg chg="mod">
          <ac:chgData name="Mac Barth" userId="70fbb21f04fcf2a1" providerId="LiveId" clId="{831720EE-229C-4778-9FDE-C6360170236E}" dt="2025-05-01T18:41:35.645" v="5"/>
          <ac:spMkLst>
            <pc:docMk/>
            <pc:sldMk cId="3281439690" sldId="262"/>
            <ac:spMk id="7" creationId="{0CE88BB9-5E8A-474F-B7C0-BC6738C243D9}"/>
          </ac:spMkLst>
        </pc:spChg>
        <pc:spChg chg="add del mod">
          <ac:chgData name="Mac Barth" userId="70fbb21f04fcf2a1" providerId="LiveId" clId="{831720EE-229C-4778-9FDE-C6360170236E}" dt="2025-05-01T18:43:28.821" v="58" actId="478"/>
          <ac:spMkLst>
            <pc:docMk/>
            <pc:sldMk cId="3281439690" sldId="262"/>
            <ac:spMk id="12" creationId="{B801CB03-333E-FC6A-637B-37C551F6E168}"/>
          </ac:spMkLst>
        </pc:spChg>
        <pc:spChg chg="add del mod">
          <ac:chgData name="Mac Barth" userId="70fbb21f04fcf2a1" providerId="LiveId" clId="{831720EE-229C-4778-9FDE-C6360170236E}" dt="2025-05-01T18:44:46.179" v="75" actId="478"/>
          <ac:spMkLst>
            <pc:docMk/>
            <pc:sldMk cId="3281439690" sldId="262"/>
            <ac:spMk id="16" creationId="{D56BA0EE-B313-0755-DA4A-9E42BF4363C9}"/>
          </ac:spMkLst>
        </pc:spChg>
        <pc:spChg chg="del">
          <ac:chgData name="Mac Barth" userId="70fbb21f04fcf2a1" providerId="LiveId" clId="{831720EE-229C-4778-9FDE-C6360170236E}" dt="2025-05-01T18:45:28.681" v="92" actId="478"/>
          <ac:spMkLst>
            <pc:docMk/>
            <pc:sldMk cId="3281439690" sldId="262"/>
            <ac:spMk id="182" creationId="{0B26E46E-EDB2-4F95-99F9-6B864973B7EF}"/>
          </ac:spMkLst>
        </pc:spChg>
        <pc:spChg chg="del">
          <ac:chgData name="Mac Barth" userId="70fbb21f04fcf2a1" providerId="LiveId" clId="{831720EE-229C-4778-9FDE-C6360170236E}" dt="2025-05-01T18:43:44.645" v="64" actId="478"/>
          <ac:spMkLst>
            <pc:docMk/>
            <pc:sldMk cId="3281439690" sldId="262"/>
            <ac:spMk id="183" creationId="{32ABAB91-7623-454A-93BD-560C00AB8E8F}"/>
          </ac:spMkLst>
        </pc:spChg>
        <pc:spChg chg="add del mod">
          <ac:chgData name="Mac Barth" userId="70fbb21f04fcf2a1" providerId="LiveId" clId="{831720EE-229C-4778-9FDE-C6360170236E}" dt="2025-05-01T18:49:42.635" v="103" actId="1076"/>
          <ac:spMkLst>
            <pc:docMk/>
            <pc:sldMk cId="3281439690" sldId="262"/>
            <ac:spMk id="189" creationId="{F56A575A-7CBF-940E-777D-B868E94AB0FA}"/>
          </ac:spMkLst>
        </pc:spChg>
        <pc:spChg chg="del">
          <ac:chgData name="Mac Barth" userId="70fbb21f04fcf2a1" providerId="LiveId" clId="{831720EE-229C-4778-9FDE-C6360170236E}" dt="2025-05-01T18:41:04.367" v="0" actId="34307"/>
          <ac:spMkLst>
            <pc:docMk/>
            <pc:sldMk cId="3281439690" sldId="262"/>
            <ac:spMk id="191" creationId="{2E2F7E46-F0E9-97CA-ED45-941FEF4B7FC6}"/>
          </ac:spMkLst>
        </pc:spChg>
        <pc:spChg chg="del mod">
          <ac:chgData name="Mac Barth" userId="70fbb21f04fcf2a1" providerId="LiveId" clId="{831720EE-229C-4778-9FDE-C6360170236E}" dt="2025-05-01T18:43:26.601" v="57" actId="478"/>
          <ac:spMkLst>
            <pc:docMk/>
            <pc:sldMk cId="3281439690" sldId="262"/>
            <ac:spMk id="193" creationId="{85FAE070-D905-2FEA-E62D-97A48B3F3446}"/>
          </ac:spMkLst>
        </pc:spChg>
        <pc:graphicFrameChg chg="mod">
          <ac:chgData name="Mac Barth" userId="70fbb21f04fcf2a1" providerId="LiveId" clId="{831720EE-229C-4778-9FDE-C6360170236E}" dt="2025-05-01T18:45:07.418" v="83" actId="1076"/>
          <ac:graphicFrameMkLst>
            <pc:docMk/>
            <pc:sldMk cId="3281439690" sldId="262"/>
            <ac:graphicFrameMk id="11" creationId="{3C529C39-E281-E4BB-736F-D2E071CEA02D}"/>
          </ac:graphicFrameMkLst>
        </pc:graphicFrameChg>
        <pc:picChg chg="add del mod ord">
          <ac:chgData name="Mac Barth" userId="70fbb21f04fcf2a1" providerId="LiveId" clId="{831720EE-229C-4778-9FDE-C6360170236E}" dt="2025-05-01T18:41:17.097" v="3" actId="478"/>
          <ac:picMkLst>
            <pc:docMk/>
            <pc:sldMk cId="3281439690" sldId="262"/>
            <ac:picMk id="2" creationId="{1F29C669-20E9-F70F-535E-BD7CE60F6A5F}"/>
          </ac:picMkLst>
        </pc:picChg>
        <pc:picChg chg="add del">
          <ac:chgData name="Mac Barth" userId="70fbb21f04fcf2a1" providerId="LiveId" clId="{831720EE-229C-4778-9FDE-C6360170236E}" dt="2025-05-01T18:41:14.663" v="2" actId="478"/>
          <ac:picMkLst>
            <pc:docMk/>
            <pc:sldMk cId="3281439690" sldId="262"/>
            <ac:picMk id="4" creationId="{BAE94A97-558B-E7A4-90A2-2A2E2DF9F1C6}"/>
          </ac:picMkLst>
        </pc:picChg>
        <pc:picChg chg="add mod ord">
          <ac:chgData name="Mac Barth" userId="70fbb21f04fcf2a1" providerId="LiveId" clId="{831720EE-229C-4778-9FDE-C6360170236E}" dt="2025-05-01T18:49:48.813" v="104" actId="14100"/>
          <ac:picMkLst>
            <pc:docMk/>
            <pc:sldMk cId="3281439690" sldId="262"/>
            <ac:picMk id="9" creationId="{EE69C8AA-7157-BD4D-D964-01280CDD2539}"/>
          </ac:picMkLst>
        </pc:picChg>
        <pc:picChg chg="add mod">
          <ac:chgData name="Mac Barth" userId="70fbb21f04fcf2a1" providerId="LiveId" clId="{831720EE-229C-4778-9FDE-C6360170236E}" dt="2025-05-01T18:49:51.355" v="105" actId="14100"/>
          <ac:picMkLst>
            <pc:docMk/>
            <pc:sldMk cId="3281439690" sldId="262"/>
            <ac:picMk id="14" creationId="{3E950209-CB43-7FB2-BEC7-65189589745C}"/>
          </ac:picMkLst>
        </pc:picChg>
      </pc:sldChg>
      <pc:sldChg chg="del">
        <pc:chgData name="Mac Barth" userId="70fbb21f04fcf2a1" providerId="LiveId" clId="{831720EE-229C-4778-9FDE-C6360170236E}" dt="2025-05-01T22:25:58.285" v="912" actId="47"/>
        <pc:sldMkLst>
          <pc:docMk/>
          <pc:sldMk cId="1573938648" sldId="264"/>
        </pc:sldMkLst>
      </pc:sldChg>
      <pc:sldChg chg="del">
        <pc:chgData name="Mac Barth" userId="70fbb21f04fcf2a1" providerId="LiveId" clId="{831720EE-229C-4778-9FDE-C6360170236E}" dt="2025-05-01T22:25:58.285" v="912" actId="47"/>
        <pc:sldMkLst>
          <pc:docMk/>
          <pc:sldMk cId="760201609" sldId="266"/>
        </pc:sldMkLst>
      </pc:sldChg>
      <pc:sldChg chg="addSp delSp modSp mod modClrScheme chgLayout modNotesTx">
        <pc:chgData name="Mac Barth" userId="70fbb21f04fcf2a1" providerId="LiveId" clId="{831720EE-229C-4778-9FDE-C6360170236E}" dt="2025-05-02T01:03:48.082" v="1256" actId="20577"/>
        <pc:sldMkLst>
          <pc:docMk/>
          <pc:sldMk cId="2942449395" sldId="267"/>
        </pc:sldMkLst>
        <pc:spChg chg="mod">
          <ac:chgData name="Mac Barth" userId="70fbb21f04fcf2a1" providerId="LiveId" clId="{831720EE-229C-4778-9FDE-C6360170236E}" dt="2025-05-01T22:26:46.874" v="926" actId="26606"/>
          <ac:spMkLst>
            <pc:docMk/>
            <pc:sldMk cId="2942449395" sldId="267"/>
            <ac:spMk id="2" creationId="{D06E2BA7-C922-44CF-A3EB-04778027CAD1}"/>
          </ac:spMkLst>
        </pc:spChg>
        <pc:spChg chg="del">
          <ac:chgData name="Mac Barth" userId="70fbb21f04fcf2a1" providerId="LiveId" clId="{831720EE-229C-4778-9FDE-C6360170236E}" dt="2025-05-01T22:26:40.309" v="924" actId="478"/>
          <ac:spMkLst>
            <pc:docMk/>
            <pc:sldMk cId="2942449395" sldId="267"/>
            <ac:spMk id="3" creationId="{527E0624-0316-4666-958B-0D00C5980D21}"/>
          </ac:spMkLst>
        </pc:spChg>
        <pc:spChg chg="del">
          <ac:chgData name="Mac Barth" userId="70fbb21f04fcf2a1" providerId="LiveId" clId="{831720EE-229C-4778-9FDE-C6360170236E}" dt="2025-05-01T22:26:22.803" v="917" actId="478"/>
          <ac:spMkLst>
            <pc:docMk/>
            <pc:sldMk cId="2942449395" sldId="267"/>
            <ac:spMk id="4" creationId="{C1F96C3A-02B1-4EE9-A6DF-E1466122B03F}"/>
          </ac:spMkLst>
        </pc:spChg>
        <pc:spChg chg="del">
          <ac:chgData name="Mac Barth" userId="70fbb21f04fcf2a1" providerId="LiveId" clId="{831720EE-229C-4778-9FDE-C6360170236E}" dt="2025-05-01T22:26:29.914" v="920" actId="478"/>
          <ac:spMkLst>
            <pc:docMk/>
            <pc:sldMk cId="2942449395" sldId="267"/>
            <ac:spMk id="5" creationId="{86FB6553-2053-4EF2-B876-02907BF5BE53}"/>
          </ac:spMkLst>
        </pc:spChg>
        <pc:spChg chg="del">
          <ac:chgData name="Mac Barth" userId="70fbb21f04fcf2a1" providerId="LiveId" clId="{831720EE-229C-4778-9FDE-C6360170236E}" dt="2025-05-01T22:26:19.794" v="915" actId="478"/>
          <ac:spMkLst>
            <pc:docMk/>
            <pc:sldMk cId="2942449395" sldId="267"/>
            <ac:spMk id="6" creationId="{3075D459-E103-44CB-BFE1-D43EA3272A11}"/>
          </ac:spMkLst>
        </pc:spChg>
        <pc:spChg chg="del">
          <ac:chgData name="Mac Barth" userId="70fbb21f04fcf2a1" providerId="LiveId" clId="{831720EE-229C-4778-9FDE-C6360170236E}" dt="2025-05-01T22:26:24.878" v="918" actId="478"/>
          <ac:spMkLst>
            <pc:docMk/>
            <pc:sldMk cId="2942449395" sldId="267"/>
            <ac:spMk id="7" creationId="{8147A5E1-6C5B-4D99-8E74-137ACC03819C}"/>
          </ac:spMkLst>
        </pc:spChg>
        <pc:spChg chg="del">
          <ac:chgData name="Mac Barth" userId="70fbb21f04fcf2a1" providerId="LiveId" clId="{831720EE-229C-4778-9FDE-C6360170236E}" dt="2025-05-01T22:26:18.256" v="914" actId="478"/>
          <ac:spMkLst>
            <pc:docMk/>
            <pc:sldMk cId="2942449395" sldId="267"/>
            <ac:spMk id="8" creationId="{95E12B37-EBFD-4039-8557-2AC5D0B2022D}"/>
          </ac:spMkLst>
        </pc:spChg>
        <pc:spChg chg="add del mod">
          <ac:chgData name="Mac Barth" userId="70fbb21f04fcf2a1" providerId="LiveId" clId="{831720EE-229C-4778-9FDE-C6360170236E}" dt="2025-05-01T22:26:21.207" v="916" actId="478"/>
          <ac:spMkLst>
            <pc:docMk/>
            <pc:sldMk cId="2942449395" sldId="267"/>
            <ac:spMk id="10" creationId="{7A52E107-D849-C0C5-7AF5-DB04C8EF18E1}"/>
          </ac:spMkLst>
        </pc:spChg>
        <pc:spChg chg="add del mod">
          <ac:chgData name="Mac Barth" userId="70fbb21f04fcf2a1" providerId="LiveId" clId="{831720EE-229C-4778-9FDE-C6360170236E}" dt="2025-05-01T22:26:36.497" v="922" actId="478"/>
          <ac:spMkLst>
            <pc:docMk/>
            <pc:sldMk cId="2942449395" sldId="267"/>
            <ac:spMk id="12" creationId="{19011E12-DD2A-B49F-CAB3-CCA91738758C}"/>
          </ac:spMkLst>
        </pc:spChg>
        <pc:spChg chg="add del mod">
          <ac:chgData name="Mac Barth" userId="70fbb21f04fcf2a1" providerId="LiveId" clId="{831720EE-229C-4778-9FDE-C6360170236E}" dt="2025-05-01T22:26:37.704" v="923" actId="478"/>
          <ac:spMkLst>
            <pc:docMk/>
            <pc:sldMk cId="2942449395" sldId="267"/>
            <ac:spMk id="14" creationId="{87797413-8C6D-9DE6-456B-313114F92962}"/>
          </ac:spMkLst>
        </pc:spChg>
        <pc:spChg chg="add del mod">
          <ac:chgData name="Mac Barth" userId="70fbb21f04fcf2a1" providerId="LiveId" clId="{831720EE-229C-4778-9FDE-C6360170236E}" dt="2025-05-01T22:26:26.367" v="919" actId="478"/>
          <ac:spMkLst>
            <pc:docMk/>
            <pc:sldMk cId="2942449395" sldId="267"/>
            <ac:spMk id="16" creationId="{E4EC55AB-7C48-21E9-B63F-2D9C5BDBB27F}"/>
          </ac:spMkLst>
        </pc:spChg>
        <pc:spChg chg="add del mod">
          <ac:chgData name="Mac Barth" userId="70fbb21f04fcf2a1" providerId="LiveId" clId="{831720EE-229C-4778-9FDE-C6360170236E}" dt="2025-05-01T22:26:34.615" v="921" actId="478"/>
          <ac:spMkLst>
            <pc:docMk/>
            <pc:sldMk cId="2942449395" sldId="267"/>
            <ac:spMk id="18" creationId="{305AA06E-CF17-B30B-000E-090628FF442D}"/>
          </ac:spMkLst>
        </pc:spChg>
        <pc:spChg chg="add del mod">
          <ac:chgData name="Mac Barth" userId="70fbb21f04fcf2a1" providerId="LiveId" clId="{831720EE-229C-4778-9FDE-C6360170236E}" dt="2025-05-01T22:26:44.144" v="925" actId="478"/>
          <ac:spMkLst>
            <pc:docMk/>
            <pc:sldMk cId="2942449395" sldId="267"/>
            <ac:spMk id="20" creationId="{49ADD4A6-3EED-0CF0-404E-27EF1694CF7F}"/>
          </ac:spMkLst>
        </pc:spChg>
        <pc:spChg chg="del mod">
          <ac:chgData name="Mac Barth" userId="70fbb21f04fcf2a1" providerId="LiveId" clId="{831720EE-229C-4778-9FDE-C6360170236E}" dt="2025-05-01T22:31:37.673" v="944" actId="478"/>
          <ac:spMkLst>
            <pc:docMk/>
            <pc:sldMk cId="2942449395" sldId="267"/>
            <ac:spMk id="56" creationId="{9D8B88D2-ABEB-44EA-AC44-BDDD8B4F8E38}"/>
          </ac:spMkLst>
        </pc:spChg>
        <pc:spChg chg="del mod">
          <ac:chgData name="Mac Barth" userId="70fbb21f04fcf2a1" providerId="LiveId" clId="{831720EE-229C-4778-9FDE-C6360170236E}" dt="2025-05-01T22:31:35.231" v="943" actId="478"/>
          <ac:spMkLst>
            <pc:docMk/>
            <pc:sldMk cId="2942449395" sldId="267"/>
            <ac:spMk id="57" creationId="{EEAC1B44-EC3F-4A4E-B3F7-34E3C8944F8A}"/>
          </ac:spMkLst>
        </pc:spChg>
        <pc:spChg chg="mod">
          <ac:chgData name="Mac Barth" userId="70fbb21f04fcf2a1" providerId="LiveId" clId="{831720EE-229C-4778-9FDE-C6360170236E}" dt="2025-05-01T22:26:46.874" v="926" actId="26606"/>
          <ac:spMkLst>
            <pc:docMk/>
            <pc:sldMk cId="2942449395" sldId="267"/>
            <ac:spMk id="58" creationId="{741E32EB-B5A9-42CA-96F0-C8CDEFC3D8EF}"/>
          </ac:spMkLst>
        </pc:spChg>
        <pc:spChg chg="add mod">
          <ac:chgData name="Mac Barth" userId="70fbb21f04fcf2a1" providerId="LiveId" clId="{831720EE-229C-4778-9FDE-C6360170236E}" dt="2025-05-02T01:03:29.313" v="1201" actId="20577"/>
          <ac:spMkLst>
            <pc:docMk/>
            <pc:sldMk cId="2942449395" sldId="267"/>
            <ac:spMk id="63" creationId="{A1B00B8A-F9E4-0E82-662A-7EF4DA4D32EB}"/>
          </ac:spMkLst>
        </pc:spChg>
      </pc:sldChg>
      <pc:sldChg chg="modNotesTx">
        <pc:chgData name="Mac Barth" userId="70fbb21f04fcf2a1" providerId="LiveId" clId="{831720EE-229C-4778-9FDE-C6360170236E}" dt="2025-05-01T23:08:52.592" v="1164" actId="6549"/>
        <pc:sldMkLst>
          <pc:docMk/>
          <pc:sldMk cId="1317231332" sldId="268"/>
        </pc:sldMkLst>
      </pc:sldChg>
      <pc:sldChg chg="del">
        <pc:chgData name="Mac Barth" userId="70fbb21f04fcf2a1" providerId="LiveId" clId="{831720EE-229C-4778-9FDE-C6360170236E}" dt="2025-05-01T22:31:39.976" v="945" actId="47"/>
        <pc:sldMkLst>
          <pc:docMk/>
          <pc:sldMk cId="1903762141" sldId="269"/>
        </pc:sldMkLst>
      </pc:sldChg>
      <pc:sldChg chg="del">
        <pc:chgData name="Mac Barth" userId="70fbb21f04fcf2a1" providerId="LiveId" clId="{831720EE-229C-4778-9FDE-C6360170236E}" dt="2025-05-01T22:31:43.961" v="946" actId="47"/>
        <pc:sldMkLst>
          <pc:docMk/>
          <pc:sldMk cId="1528177044" sldId="270"/>
        </pc:sldMkLst>
      </pc:sldChg>
      <pc:sldChg chg="modNotesTx">
        <pc:chgData name="Mac Barth" userId="70fbb21f04fcf2a1" providerId="LiveId" clId="{831720EE-229C-4778-9FDE-C6360170236E}" dt="2025-05-01T23:11:45.356" v="1172" actId="20577"/>
        <pc:sldMkLst>
          <pc:docMk/>
          <pc:sldMk cId="1309919285" sldId="271"/>
        </pc:sldMkLst>
      </pc:sldChg>
      <pc:sldChg chg="del">
        <pc:chgData name="Mac Barth" userId="70fbb21f04fcf2a1" providerId="LiveId" clId="{831720EE-229C-4778-9FDE-C6360170236E}" dt="2025-05-01T22:25:58.285" v="912" actId="47"/>
        <pc:sldMkLst>
          <pc:docMk/>
          <pc:sldMk cId="867436159" sldId="274"/>
        </pc:sldMkLst>
      </pc:sldChg>
      <pc:sldChg chg="del">
        <pc:chgData name="Mac Barth" userId="70fbb21f04fcf2a1" providerId="LiveId" clId="{831720EE-229C-4778-9FDE-C6360170236E}" dt="2025-05-01T22:25:58.285" v="912" actId="47"/>
        <pc:sldMkLst>
          <pc:docMk/>
          <pc:sldMk cId="3358986705" sldId="275"/>
        </pc:sldMkLst>
      </pc:sldChg>
      <pc:sldChg chg="del">
        <pc:chgData name="Mac Barth" userId="70fbb21f04fcf2a1" providerId="LiveId" clId="{831720EE-229C-4778-9FDE-C6360170236E}" dt="2025-05-01T22:25:58.285" v="912" actId="47"/>
        <pc:sldMkLst>
          <pc:docMk/>
          <pc:sldMk cId="3769440820" sldId="276"/>
        </pc:sldMkLst>
      </pc:sldChg>
      <pc:sldChg chg="del">
        <pc:chgData name="Mac Barth" userId="70fbb21f04fcf2a1" providerId="LiveId" clId="{831720EE-229C-4778-9FDE-C6360170236E}" dt="2025-05-01T22:25:58.285" v="912" actId="47"/>
        <pc:sldMkLst>
          <pc:docMk/>
          <pc:sldMk cId="112357072" sldId="277"/>
        </pc:sldMkLst>
      </pc:sldChg>
      <pc:sldChg chg="modNotesTx">
        <pc:chgData name="Mac Barth" userId="70fbb21f04fcf2a1" providerId="LiveId" clId="{831720EE-229C-4778-9FDE-C6360170236E}" dt="2025-05-01T23:10:54.102" v="1168" actId="20577"/>
        <pc:sldMkLst>
          <pc:docMk/>
          <pc:sldMk cId="1015377182" sldId="278"/>
        </pc:sldMkLst>
      </pc:sldChg>
      <pc:sldChg chg="addSp delSp modSp new mod modClrScheme chgLayout modNotesTx">
        <pc:chgData name="Mac Barth" userId="70fbb21f04fcf2a1" providerId="LiveId" clId="{831720EE-229C-4778-9FDE-C6360170236E}" dt="2025-05-01T22:56:00.509" v="1026" actId="1035"/>
        <pc:sldMkLst>
          <pc:docMk/>
          <pc:sldMk cId="4267693961" sldId="279"/>
        </pc:sldMkLst>
        <pc:spChg chg="add mod">
          <ac:chgData name="Mac Barth" userId="70fbb21f04fcf2a1" providerId="LiveId" clId="{831720EE-229C-4778-9FDE-C6360170236E}" dt="2025-05-01T22:55:39.532" v="1004" actId="1076"/>
          <ac:spMkLst>
            <pc:docMk/>
            <pc:sldMk cId="4267693961" sldId="279"/>
            <ac:spMk id="2" creationId="{11916452-EE30-EB83-08A4-6961C682EADD}"/>
          </ac:spMkLst>
        </pc:spChg>
        <pc:spChg chg="add del">
          <ac:chgData name="Mac Barth" userId="70fbb21f04fcf2a1" providerId="LiveId" clId="{831720EE-229C-4778-9FDE-C6360170236E}" dt="2025-05-01T18:50:29.738" v="109" actId="26606"/>
          <ac:spMkLst>
            <pc:docMk/>
            <pc:sldMk cId="4267693961" sldId="279"/>
            <ac:spMk id="2" creationId="{A47A3B94-801A-FC1E-8D6D-80A6080A8450}"/>
          </ac:spMkLst>
        </pc:spChg>
        <pc:spChg chg="add del">
          <ac:chgData name="Mac Barth" userId="70fbb21f04fcf2a1" providerId="LiveId" clId="{831720EE-229C-4778-9FDE-C6360170236E}" dt="2025-05-01T18:50:29.738" v="109" actId="26606"/>
          <ac:spMkLst>
            <pc:docMk/>
            <pc:sldMk cId="4267693961" sldId="279"/>
            <ac:spMk id="3" creationId="{9413F933-AA9B-FBB7-1A3E-740D82FDFD9E}"/>
          </ac:spMkLst>
        </pc:spChg>
        <pc:spChg chg="add del">
          <ac:chgData name="Mac Barth" userId="70fbb21f04fcf2a1" providerId="LiveId" clId="{831720EE-229C-4778-9FDE-C6360170236E}" dt="2025-05-01T18:50:29.738" v="109" actId="26606"/>
          <ac:spMkLst>
            <pc:docMk/>
            <pc:sldMk cId="4267693961" sldId="279"/>
            <ac:spMk id="4" creationId="{8E3D05C9-4AC1-E43E-A9CE-04CE91CA9620}"/>
          </ac:spMkLst>
        </pc:spChg>
        <pc:spChg chg="add del">
          <ac:chgData name="Mac Barth" userId="70fbb21f04fcf2a1" providerId="LiveId" clId="{831720EE-229C-4778-9FDE-C6360170236E}" dt="2025-05-01T18:50:29.738" v="109" actId="26606"/>
          <ac:spMkLst>
            <pc:docMk/>
            <pc:sldMk cId="4267693961" sldId="279"/>
            <ac:spMk id="5" creationId="{6D446FE1-FD7F-E2ED-C7EE-9AA60FA0764A}"/>
          </ac:spMkLst>
        </pc:spChg>
        <pc:spChg chg="add del">
          <ac:chgData name="Mac Barth" userId="70fbb21f04fcf2a1" providerId="LiveId" clId="{831720EE-229C-4778-9FDE-C6360170236E}" dt="2025-05-01T18:50:29.738" v="109" actId="26606"/>
          <ac:spMkLst>
            <pc:docMk/>
            <pc:sldMk cId="4267693961" sldId="279"/>
            <ac:spMk id="6" creationId="{2EEEEBCA-E4EE-79AE-54D2-ECA7AA8FB83E}"/>
          </ac:spMkLst>
        </pc:spChg>
        <pc:spChg chg="del mod">
          <ac:chgData name="Mac Barth" userId="70fbb21f04fcf2a1" providerId="LiveId" clId="{831720EE-229C-4778-9FDE-C6360170236E}" dt="2025-05-01T18:56:19.598" v="239" actId="478"/>
          <ac:spMkLst>
            <pc:docMk/>
            <pc:sldMk cId="4267693961" sldId="279"/>
            <ac:spMk id="7" creationId="{7709A232-8CCE-1320-236A-A5F8E38E225A}"/>
          </ac:spMkLst>
        </pc:spChg>
        <pc:spChg chg="del mod">
          <ac:chgData name="Mac Barth" userId="70fbb21f04fcf2a1" providerId="LiveId" clId="{831720EE-229C-4778-9FDE-C6360170236E}" dt="2025-05-01T18:56:17.937" v="238" actId="478"/>
          <ac:spMkLst>
            <pc:docMk/>
            <pc:sldMk cId="4267693961" sldId="279"/>
            <ac:spMk id="8" creationId="{1E163762-0ABD-AC63-A510-101A74C0B618}"/>
          </ac:spMkLst>
        </pc:spChg>
        <pc:spChg chg="mod">
          <ac:chgData name="Mac Barth" userId="70fbb21f04fcf2a1" providerId="LiveId" clId="{831720EE-229C-4778-9FDE-C6360170236E}" dt="2025-05-01T18:57:15.976" v="258" actId="1076"/>
          <ac:spMkLst>
            <pc:docMk/>
            <pc:sldMk cId="4267693961" sldId="279"/>
            <ac:spMk id="9" creationId="{51998AAF-A2EF-7DE3-AFF4-5EC8B7DA7FB5}"/>
          </ac:spMkLst>
        </pc:spChg>
        <pc:spChg chg="add mod">
          <ac:chgData name="Mac Barth" userId="70fbb21f04fcf2a1" providerId="LiveId" clId="{831720EE-229C-4778-9FDE-C6360170236E}" dt="2025-05-01T22:55:51.089" v="1007" actId="1076"/>
          <ac:spMkLst>
            <pc:docMk/>
            <pc:sldMk cId="4267693961" sldId="279"/>
            <ac:spMk id="10" creationId="{1D89BE00-D761-48F1-0E45-27CE135652D6}"/>
          </ac:spMkLst>
        </pc:spChg>
        <pc:spChg chg="add">
          <ac:chgData name="Mac Barth" userId="70fbb21f04fcf2a1" providerId="LiveId" clId="{831720EE-229C-4778-9FDE-C6360170236E}" dt="2025-05-01T18:51:17.574" v="120"/>
          <ac:spMkLst>
            <pc:docMk/>
            <pc:sldMk cId="4267693961" sldId="279"/>
            <ac:spMk id="11" creationId="{3F1B7068-01D3-BA3D-77DF-6392353CA5B9}"/>
          </ac:spMkLst>
        </pc:spChg>
        <pc:spChg chg="add">
          <ac:chgData name="Mac Barth" userId="70fbb21f04fcf2a1" providerId="LiveId" clId="{831720EE-229C-4778-9FDE-C6360170236E}" dt="2025-05-01T18:51:28.420" v="125"/>
          <ac:spMkLst>
            <pc:docMk/>
            <pc:sldMk cId="4267693961" sldId="279"/>
            <ac:spMk id="12" creationId="{E89273E9-D56D-FBCA-0362-5614DDB0823F}"/>
          </ac:spMkLst>
        </pc:spChg>
        <pc:spChg chg="add">
          <ac:chgData name="Mac Barth" userId="70fbb21f04fcf2a1" providerId="LiveId" clId="{831720EE-229C-4778-9FDE-C6360170236E}" dt="2025-05-01T18:51:32.900" v="126"/>
          <ac:spMkLst>
            <pc:docMk/>
            <pc:sldMk cId="4267693961" sldId="279"/>
            <ac:spMk id="13" creationId="{F90E7CF0-51A2-ED8E-C791-2EB719DD131E}"/>
          </ac:spMkLst>
        </pc:spChg>
        <pc:spChg chg="add del mod">
          <ac:chgData name="Mac Barth" userId="70fbb21f04fcf2a1" providerId="LiveId" clId="{831720EE-229C-4778-9FDE-C6360170236E}" dt="2025-05-01T18:50:29.732" v="108" actId="26606"/>
          <ac:spMkLst>
            <pc:docMk/>
            <pc:sldMk cId="4267693961" sldId="279"/>
            <ac:spMk id="14" creationId="{249DAC22-844D-DDA1-8873-28AB598B57C4}"/>
          </ac:spMkLst>
        </pc:spChg>
        <pc:spChg chg="add">
          <ac:chgData name="Mac Barth" userId="70fbb21f04fcf2a1" providerId="LiveId" clId="{831720EE-229C-4778-9FDE-C6360170236E}" dt="2025-05-01T18:51:39.208" v="129"/>
          <ac:spMkLst>
            <pc:docMk/>
            <pc:sldMk cId="4267693961" sldId="279"/>
            <ac:spMk id="15" creationId="{2A5B02AC-EDAE-7808-C5AB-A90620808964}"/>
          </ac:spMkLst>
        </pc:spChg>
        <pc:spChg chg="add del mod">
          <ac:chgData name="Mac Barth" userId="70fbb21f04fcf2a1" providerId="LiveId" clId="{831720EE-229C-4778-9FDE-C6360170236E}" dt="2025-05-01T18:50:29.732" v="108" actId="26606"/>
          <ac:spMkLst>
            <pc:docMk/>
            <pc:sldMk cId="4267693961" sldId="279"/>
            <ac:spMk id="16" creationId="{71BEBD32-9BBA-CF7F-F3EF-09587691F1AC}"/>
          </ac:spMkLst>
        </pc:spChg>
        <pc:spChg chg="add mod">
          <ac:chgData name="Mac Barth" userId="70fbb21f04fcf2a1" providerId="LiveId" clId="{831720EE-229C-4778-9FDE-C6360170236E}" dt="2025-05-01T22:55:54.741" v="1008" actId="1076"/>
          <ac:spMkLst>
            <pc:docMk/>
            <pc:sldMk cId="4267693961" sldId="279"/>
            <ac:spMk id="18" creationId="{0C3DCBAD-07D4-2E9F-F56C-A24BDD025F05}"/>
          </ac:spMkLst>
        </pc:spChg>
        <pc:grpChg chg="add mod">
          <ac:chgData name="Mac Barth" userId="70fbb21f04fcf2a1" providerId="LiveId" clId="{831720EE-229C-4778-9FDE-C6360170236E}" dt="2025-05-01T19:15:41.581" v="367" actId="164"/>
          <ac:grpSpMkLst>
            <pc:docMk/>
            <pc:sldMk cId="4267693961" sldId="279"/>
            <ac:grpSpMk id="17" creationId="{4993B837-2D59-094A-E0A8-2A18067F2C1F}"/>
          </ac:grpSpMkLst>
        </pc:grpChg>
        <pc:picChg chg="add mod">
          <ac:chgData name="Mac Barth" userId="70fbb21f04fcf2a1" providerId="LiveId" clId="{831720EE-229C-4778-9FDE-C6360170236E}" dt="2025-05-01T22:56:00.509" v="1026" actId="1035"/>
          <ac:picMkLst>
            <pc:docMk/>
            <pc:sldMk cId="4267693961" sldId="279"/>
            <ac:picMk id="1030" creationId="{F53A274C-1EAE-DAD4-1679-BB535D518886}"/>
          </ac:picMkLst>
        </pc:picChg>
        <pc:picChg chg="add mod">
          <ac:chgData name="Mac Barth" userId="70fbb21f04fcf2a1" providerId="LiveId" clId="{831720EE-229C-4778-9FDE-C6360170236E}" dt="2025-05-01T22:56:00.509" v="1026" actId="1035"/>
          <ac:picMkLst>
            <pc:docMk/>
            <pc:sldMk cId="4267693961" sldId="279"/>
            <ac:picMk id="1032" creationId="{49A7BB46-6553-7B84-5ED5-A21E817E3F8D}"/>
          </ac:picMkLst>
        </pc:picChg>
        <pc:picChg chg="add mod">
          <ac:chgData name="Mac Barth" userId="70fbb21f04fcf2a1" providerId="LiveId" clId="{831720EE-229C-4778-9FDE-C6360170236E}" dt="2025-05-01T22:56:00.509" v="1026" actId="1035"/>
          <ac:picMkLst>
            <pc:docMk/>
            <pc:sldMk cId="4267693961" sldId="279"/>
            <ac:picMk id="1034" creationId="{EFB03A3F-BDBB-1C41-3A33-EEDA594F0025}"/>
          </ac:picMkLst>
        </pc:picChg>
      </pc:sldChg>
      <pc:sldChg chg="addSp delSp modSp add mod ord modNotesTx">
        <pc:chgData name="Mac Barth" userId="70fbb21f04fcf2a1" providerId="LiveId" clId="{831720EE-229C-4778-9FDE-C6360170236E}" dt="2025-05-01T19:24:38.549" v="474"/>
        <pc:sldMkLst>
          <pc:docMk/>
          <pc:sldMk cId="2266720433" sldId="280"/>
        </pc:sldMkLst>
        <pc:spChg chg="add del mod">
          <ac:chgData name="Mac Barth" userId="70fbb21f04fcf2a1" providerId="LiveId" clId="{831720EE-229C-4778-9FDE-C6360170236E}" dt="2025-05-01T19:22:15.778" v="472" actId="1076"/>
          <ac:spMkLst>
            <pc:docMk/>
            <pc:sldMk cId="2266720433" sldId="280"/>
            <ac:spMk id="3" creationId="{3DA31F5E-5E98-8E53-AEEB-D1668680E526}"/>
          </ac:spMkLst>
        </pc:spChg>
        <pc:spChg chg="add del mod">
          <ac:chgData name="Mac Barth" userId="70fbb21f04fcf2a1" providerId="LiveId" clId="{831720EE-229C-4778-9FDE-C6360170236E}" dt="2025-05-01T19:14:27.931" v="344" actId="478"/>
          <ac:spMkLst>
            <pc:docMk/>
            <pc:sldMk cId="2266720433" sldId="280"/>
            <ac:spMk id="5" creationId="{B6DFA469-D9AC-77B9-173B-20FF62A61EF9}"/>
          </ac:spMkLst>
        </pc:spChg>
        <pc:spChg chg="add del mod">
          <ac:chgData name="Mac Barth" userId="70fbb21f04fcf2a1" providerId="LiveId" clId="{831720EE-229C-4778-9FDE-C6360170236E}" dt="2025-05-01T19:13:26.819" v="323" actId="1076"/>
          <ac:spMkLst>
            <pc:docMk/>
            <pc:sldMk cId="2266720433" sldId="280"/>
            <ac:spMk id="7" creationId="{401B1AF6-4375-EA7A-4D27-D30099742560}"/>
          </ac:spMkLst>
        </pc:spChg>
        <pc:spChg chg="add del mod">
          <ac:chgData name="Mac Barth" userId="70fbb21f04fcf2a1" providerId="LiveId" clId="{831720EE-229C-4778-9FDE-C6360170236E}" dt="2025-05-01T19:14:33.442" v="346" actId="478"/>
          <ac:spMkLst>
            <pc:docMk/>
            <pc:sldMk cId="2266720433" sldId="280"/>
            <ac:spMk id="8" creationId="{7783FDE9-BF9B-67CE-C55B-5A75201DAFB8}"/>
          </ac:spMkLst>
        </pc:spChg>
        <pc:spChg chg="add del mod">
          <ac:chgData name="Mac Barth" userId="70fbb21f04fcf2a1" providerId="LiveId" clId="{831720EE-229C-4778-9FDE-C6360170236E}" dt="2025-05-01T19:13:23.681" v="322" actId="478"/>
          <ac:spMkLst>
            <pc:docMk/>
            <pc:sldMk cId="2266720433" sldId="280"/>
            <ac:spMk id="10" creationId="{329C1E69-D4E2-8B98-0837-AC7082ABF269}"/>
          </ac:spMkLst>
        </pc:spChg>
        <pc:spChg chg="add mod">
          <ac:chgData name="Mac Barth" userId="70fbb21f04fcf2a1" providerId="LiveId" clId="{831720EE-229C-4778-9FDE-C6360170236E}" dt="2025-05-01T19:13:22.062" v="321" actId="478"/>
          <ac:spMkLst>
            <pc:docMk/>
            <pc:sldMk cId="2266720433" sldId="280"/>
            <ac:spMk id="12" creationId="{632719C6-17E6-44C2-BA03-0CCF69731519}"/>
          </ac:spMkLst>
        </pc:spChg>
        <pc:spChg chg="add mod">
          <ac:chgData name="Mac Barth" userId="70fbb21f04fcf2a1" providerId="LiveId" clId="{831720EE-229C-4778-9FDE-C6360170236E}" dt="2025-05-01T19:13:35.207" v="326" actId="14100"/>
          <ac:spMkLst>
            <pc:docMk/>
            <pc:sldMk cId="2266720433" sldId="280"/>
            <ac:spMk id="13" creationId="{5D534523-E499-9BFE-DE69-E20AD7AD87DE}"/>
          </ac:spMkLst>
        </pc:spChg>
        <pc:spChg chg="add">
          <ac:chgData name="Mac Barth" userId="70fbb21f04fcf2a1" providerId="LiveId" clId="{831720EE-229C-4778-9FDE-C6360170236E}" dt="2025-05-01T19:13:39.017" v="327"/>
          <ac:spMkLst>
            <pc:docMk/>
            <pc:sldMk cId="2266720433" sldId="280"/>
            <ac:spMk id="15" creationId="{E13CC09C-75D4-E14C-1E27-A1E9DBF38C41}"/>
          </ac:spMkLst>
        </pc:spChg>
        <pc:spChg chg="add">
          <ac:chgData name="Mac Barth" userId="70fbb21f04fcf2a1" providerId="LiveId" clId="{831720EE-229C-4778-9FDE-C6360170236E}" dt="2025-05-01T19:14:03.934" v="331"/>
          <ac:spMkLst>
            <pc:docMk/>
            <pc:sldMk cId="2266720433" sldId="280"/>
            <ac:spMk id="17" creationId="{C2CE0703-26E5-DB69-F35E-9B4AB1C25F1A}"/>
          </ac:spMkLst>
        </pc:spChg>
        <pc:spChg chg="add mod">
          <ac:chgData name="Mac Barth" userId="70fbb21f04fcf2a1" providerId="LiveId" clId="{831720EE-229C-4778-9FDE-C6360170236E}" dt="2025-05-01T19:16:40.278" v="376"/>
          <ac:spMkLst>
            <pc:docMk/>
            <pc:sldMk cId="2266720433" sldId="280"/>
            <ac:spMk id="20" creationId="{D9B209AB-6E31-AFEA-4AE3-3666E7D6F9ED}"/>
          </ac:spMkLst>
        </pc:spChg>
        <pc:spChg chg="add">
          <ac:chgData name="Mac Barth" userId="70fbb21f04fcf2a1" providerId="LiveId" clId="{831720EE-229C-4778-9FDE-C6360170236E}" dt="2025-05-01T19:18:51.267" v="400"/>
          <ac:spMkLst>
            <pc:docMk/>
            <pc:sldMk cId="2266720433" sldId="280"/>
            <ac:spMk id="21" creationId="{AF24B0E2-8B3B-213B-6D70-B00C3D0C0DFA}"/>
          </ac:spMkLst>
        </pc:spChg>
        <pc:spChg chg="del">
          <ac:chgData name="Mac Barth" userId="70fbb21f04fcf2a1" providerId="LiveId" clId="{831720EE-229C-4778-9FDE-C6360170236E}" dt="2025-05-01T19:12:07.921" v="317" actId="478"/>
          <ac:spMkLst>
            <pc:docMk/>
            <pc:sldMk cId="2266720433" sldId="280"/>
            <ac:spMk id="189" creationId="{5721277A-7BFC-2615-954E-970726D04A18}"/>
          </ac:spMkLst>
        </pc:spChg>
        <pc:grpChg chg="add mod">
          <ac:chgData name="Mac Barth" userId="70fbb21f04fcf2a1" providerId="LiveId" clId="{831720EE-229C-4778-9FDE-C6360170236E}" dt="2025-05-01T19:19:58.399" v="414" actId="1076"/>
          <ac:grpSpMkLst>
            <pc:docMk/>
            <pc:sldMk cId="2266720433" sldId="280"/>
            <ac:grpSpMk id="19" creationId="{A8F4568D-6E82-7E57-48FD-6F66ACBA0FFE}"/>
          </ac:grpSpMkLst>
        </pc:grpChg>
        <pc:graphicFrameChg chg="del">
          <ac:chgData name="Mac Barth" userId="70fbb21f04fcf2a1" providerId="LiveId" clId="{831720EE-229C-4778-9FDE-C6360170236E}" dt="2025-05-01T19:12:02.575" v="316" actId="478"/>
          <ac:graphicFrameMkLst>
            <pc:docMk/>
            <pc:sldMk cId="2266720433" sldId="280"/>
            <ac:graphicFrameMk id="11" creationId="{AC1E6C2F-A93A-3D6F-7D05-2118247CE0B5}"/>
          </ac:graphicFrameMkLst>
        </pc:graphicFrameChg>
        <pc:picChg chg="del">
          <ac:chgData name="Mac Barth" userId="70fbb21f04fcf2a1" providerId="LiveId" clId="{831720EE-229C-4778-9FDE-C6360170236E}" dt="2025-05-01T19:11:49.683" v="314" actId="478"/>
          <ac:picMkLst>
            <pc:docMk/>
            <pc:sldMk cId="2266720433" sldId="280"/>
            <ac:picMk id="9" creationId="{ADE72F0B-B826-959F-DF1A-551AE694117F}"/>
          </ac:picMkLst>
        </pc:picChg>
        <pc:picChg chg="del">
          <ac:chgData name="Mac Barth" userId="70fbb21f04fcf2a1" providerId="LiveId" clId="{831720EE-229C-4778-9FDE-C6360170236E}" dt="2025-05-01T19:11:50.478" v="315" actId="478"/>
          <ac:picMkLst>
            <pc:docMk/>
            <pc:sldMk cId="2266720433" sldId="280"/>
            <ac:picMk id="14" creationId="{60820CC4-7A2C-5877-C36B-2FF306812B9C}"/>
          </ac:picMkLst>
        </pc:picChg>
        <pc:picChg chg="add mod">
          <ac:chgData name="Mac Barth" userId="70fbb21f04fcf2a1" providerId="LiveId" clId="{831720EE-229C-4778-9FDE-C6360170236E}" dt="2025-05-01T19:15:21.995" v="364" actId="164"/>
          <ac:picMkLst>
            <pc:docMk/>
            <pc:sldMk cId="2266720433" sldId="280"/>
            <ac:picMk id="16" creationId="{8552E523-7F63-7568-B8DB-71BD87AFC6DB}"/>
          </ac:picMkLst>
        </pc:picChg>
        <pc:picChg chg="add mod">
          <ac:chgData name="Mac Barth" userId="70fbb21f04fcf2a1" providerId="LiveId" clId="{831720EE-229C-4778-9FDE-C6360170236E}" dt="2025-05-01T19:15:21.995" v="364" actId="164"/>
          <ac:picMkLst>
            <pc:docMk/>
            <pc:sldMk cId="2266720433" sldId="280"/>
            <ac:picMk id="18" creationId="{B07EF87E-AFB7-D01A-070A-BCF0A2EB9510}"/>
          </ac:picMkLst>
        </pc:picChg>
      </pc:sldChg>
      <pc:sldChg chg="add del">
        <pc:chgData name="Mac Barth" userId="70fbb21f04fcf2a1" providerId="LiveId" clId="{831720EE-229C-4778-9FDE-C6360170236E}" dt="2025-05-01T19:11:25.126" v="308" actId="2890"/>
        <pc:sldMkLst>
          <pc:docMk/>
          <pc:sldMk cId="2655886835" sldId="280"/>
        </pc:sldMkLst>
      </pc:sldChg>
      <pc:sldChg chg="add del">
        <pc:chgData name="Mac Barth" userId="70fbb21f04fcf2a1" providerId="LiveId" clId="{831720EE-229C-4778-9FDE-C6360170236E}" dt="2025-05-01T19:11:35.713" v="310" actId="47"/>
        <pc:sldMkLst>
          <pc:docMk/>
          <pc:sldMk cId="3948884277" sldId="280"/>
        </pc:sldMkLst>
      </pc:sldChg>
      <pc:sldChg chg="addSp delSp modSp add mod ord modClrScheme chgLayout modNotesTx">
        <pc:chgData name="Mac Barth" userId="70fbb21f04fcf2a1" providerId="LiveId" clId="{831720EE-229C-4778-9FDE-C6360170236E}" dt="2025-05-01T23:27:00.008" v="1177"/>
        <pc:sldMkLst>
          <pc:docMk/>
          <pc:sldMk cId="3217772974" sldId="281"/>
        </pc:sldMkLst>
        <pc:spChg chg="mod">
          <ac:chgData name="Mac Barth" userId="70fbb21f04fcf2a1" providerId="LiveId" clId="{831720EE-229C-4778-9FDE-C6360170236E}" dt="2025-05-01T19:29:02.516" v="480"/>
          <ac:spMkLst>
            <pc:docMk/>
            <pc:sldMk cId="3217772974" sldId="281"/>
            <ac:spMk id="2" creationId="{D1074590-C4E2-9436-7DAB-CD7CA3888919}"/>
          </ac:spMkLst>
        </pc:spChg>
        <pc:spChg chg="add del mod">
          <ac:chgData name="Mac Barth" userId="70fbb21f04fcf2a1" providerId="LiveId" clId="{831720EE-229C-4778-9FDE-C6360170236E}" dt="2025-05-01T19:28:55.260" v="479" actId="26606"/>
          <ac:spMkLst>
            <pc:docMk/>
            <pc:sldMk cId="3217772974" sldId="281"/>
            <ac:spMk id="4" creationId="{53B5906B-B6D2-9932-2658-EF5403620520}"/>
          </ac:spMkLst>
        </pc:spChg>
        <pc:spChg chg="add mod">
          <ac:chgData name="Mac Barth" userId="70fbb21f04fcf2a1" providerId="LiveId" clId="{831720EE-229C-4778-9FDE-C6360170236E}" dt="2025-05-01T19:29:13.543" v="482"/>
          <ac:spMkLst>
            <pc:docMk/>
            <pc:sldMk cId="3217772974" sldId="281"/>
            <ac:spMk id="5" creationId="{F571DB28-C8C4-8C37-4BA5-A86E41FF8552}"/>
          </ac:spMkLst>
        </pc:spChg>
        <pc:spChg chg="del mod">
          <ac:chgData name="Mac Barth" userId="70fbb21f04fcf2a1" providerId="LiveId" clId="{831720EE-229C-4778-9FDE-C6360170236E}" dt="2025-05-01T19:31:08.225" v="533" actId="478"/>
          <ac:spMkLst>
            <pc:docMk/>
            <pc:sldMk cId="3217772974" sldId="281"/>
            <ac:spMk id="20" creationId="{F89585DE-97BE-66B3-24FB-4E8214E38E15}"/>
          </ac:spMkLst>
        </pc:spChg>
        <pc:spChg chg="del mod">
          <ac:chgData name="Mac Barth" userId="70fbb21f04fcf2a1" providerId="LiveId" clId="{831720EE-229C-4778-9FDE-C6360170236E}" dt="2025-05-01T19:31:06.705" v="532" actId="478"/>
          <ac:spMkLst>
            <pc:docMk/>
            <pc:sldMk cId="3217772974" sldId="281"/>
            <ac:spMk id="21" creationId="{7B448042-5DCE-B7C1-AF04-0BE43F103D74}"/>
          </ac:spMkLst>
        </pc:spChg>
        <pc:spChg chg="mod">
          <ac:chgData name="Mac Barth" userId="70fbb21f04fcf2a1" providerId="LiveId" clId="{831720EE-229C-4778-9FDE-C6360170236E}" dt="2025-05-01T19:28:55.260" v="479" actId="26606"/>
          <ac:spMkLst>
            <pc:docMk/>
            <pc:sldMk cId="3217772974" sldId="281"/>
            <ac:spMk id="22" creationId="{56F6F226-5CF7-2F68-A85B-656F13346743}"/>
          </ac:spMkLst>
        </pc:spChg>
        <pc:spChg chg="add mod">
          <ac:chgData name="Mac Barth" userId="70fbb21f04fcf2a1" providerId="LiveId" clId="{831720EE-229C-4778-9FDE-C6360170236E}" dt="2025-05-01T19:32:43.570" v="578" actId="1035"/>
          <ac:spMkLst>
            <pc:docMk/>
            <pc:sldMk cId="3217772974" sldId="281"/>
            <ac:spMk id="27" creationId="{9878CF8E-10C5-1706-C23C-89A1A817F408}"/>
          </ac:spMkLst>
        </pc:spChg>
        <pc:spChg chg="add del mod">
          <ac:chgData name="Mac Barth" userId="70fbb21f04fcf2a1" providerId="LiveId" clId="{831720EE-229C-4778-9FDE-C6360170236E}" dt="2025-05-01T23:25:13.609" v="1176"/>
          <ac:spMkLst>
            <pc:docMk/>
            <pc:sldMk cId="3217772974" sldId="281"/>
            <ac:spMk id="29" creationId="{42956AC6-D25E-4EE9-E665-E2C8766AB824}"/>
          </ac:spMkLst>
        </pc:spChg>
        <pc:spChg chg="add del mod">
          <ac:chgData name="Mac Barth" userId="70fbb21f04fcf2a1" providerId="LiveId" clId="{831720EE-229C-4778-9FDE-C6360170236E}" dt="2025-05-01T19:30:45.457" v="526" actId="478"/>
          <ac:spMkLst>
            <pc:docMk/>
            <pc:sldMk cId="3217772974" sldId="281"/>
            <ac:spMk id="31" creationId="{180392EC-B823-3066-28B8-25FD313043C3}"/>
          </ac:spMkLst>
        </pc:spChg>
        <pc:spChg chg="add del mod">
          <ac:chgData name="Mac Barth" userId="70fbb21f04fcf2a1" providerId="LiveId" clId="{831720EE-229C-4778-9FDE-C6360170236E}" dt="2025-05-01T19:30:31.724" v="518" actId="3680"/>
          <ac:spMkLst>
            <pc:docMk/>
            <pc:sldMk cId="3217772974" sldId="281"/>
            <ac:spMk id="33" creationId="{AD4694CD-7E13-1AB2-7592-DA663F1E77EE}"/>
          </ac:spMkLst>
        </pc:spChg>
        <pc:graphicFrameChg chg="del">
          <ac:chgData name="Mac Barth" userId="70fbb21f04fcf2a1" providerId="LiveId" clId="{831720EE-229C-4778-9FDE-C6360170236E}" dt="2025-05-01T19:28:46.318" v="478" actId="478"/>
          <ac:graphicFrameMkLst>
            <pc:docMk/>
            <pc:sldMk cId="3217772974" sldId="281"/>
            <ac:graphicFrameMk id="6" creationId="{97647D8B-C207-5346-2543-40AB20DF2BB8}"/>
          </ac:graphicFrameMkLst>
        </pc:graphicFrameChg>
        <pc:graphicFrameChg chg="add mod ord modGraphic">
          <ac:chgData name="Mac Barth" userId="70fbb21f04fcf2a1" providerId="LiveId" clId="{831720EE-229C-4778-9FDE-C6360170236E}" dt="2025-05-01T19:32:31.544" v="561" actId="1076"/>
          <ac:graphicFrameMkLst>
            <pc:docMk/>
            <pc:sldMk cId="3217772974" sldId="281"/>
            <ac:graphicFrameMk id="7" creationId="{541F4FDC-D5D3-304A-9B34-62905063FF75}"/>
          </ac:graphicFrameMkLst>
        </pc:graphicFrameChg>
      </pc:sldChg>
      <pc:sldChg chg="addSp delSp modSp add mod modClrScheme chgLayout modNotesTx">
        <pc:chgData name="Mac Barth" userId="70fbb21f04fcf2a1" providerId="LiveId" clId="{831720EE-229C-4778-9FDE-C6360170236E}" dt="2025-05-01T20:23:18.711" v="768" actId="27636"/>
        <pc:sldMkLst>
          <pc:docMk/>
          <pc:sldMk cId="3427211274" sldId="282"/>
        </pc:sldMkLst>
        <pc:spChg chg="mod">
          <ac:chgData name="Mac Barth" userId="70fbb21f04fcf2a1" providerId="LiveId" clId="{831720EE-229C-4778-9FDE-C6360170236E}" dt="2025-05-01T20:02:07.686" v="590"/>
          <ac:spMkLst>
            <pc:docMk/>
            <pc:sldMk cId="3427211274" sldId="282"/>
            <ac:spMk id="2" creationId="{99127F9A-26CA-0F6F-6C37-76638BC723BF}"/>
          </ac:spMkLst>
        </pc:spChg>
        <pc:spChg chg="add del mod">
          <ac:chgData name="Mac Barth" userId="70fbb21f04fcf2a1" providerId="LiveId" clId="{831720EE-229C-4778-9FDE-C6360170236E}" dt="2025-05-01T19:47:26.995" v="587" actId="26606"/>
          <ac:spMkLst>
            <pc:docMk/>
            <pc:sldMk cId="3427211274" sldId="282"/>
            <ac:spMk id="4" creationId="{646CF1A2-2690-9DAD-25EC-B424AD5C9637}"/>
          </ac:spMkLst>
        </pc:spChg>
        <pc:spChg chg="add del mod">
          <ac:chgData name="Mac Barth" userId="70fbb21f04fcf2a1" providerId="LiveId" clId="{831720EE-229C-4778-9FDE-C6360170236E}" dt="2025-05-01T19:47:26.995" v="587" actId="26606"/>
          <ac:spMkLst>
            <pc:docMk/>
            <pc:sldMk cId="3427211274" sldId="282"/>
            <ac:spMk id="6" creationId="{49C26391-8790-CAB7-38BC-1804C9F6B7AE}"/>
          </ac:spMkLst>
        </pc:spChg>
        <pc:spChg chg="add del mod">
          <ac:chgData name="Mac Barth" userId="70fbb21f04fcf2a1" providerId="LiveId" clId="{831720EE-229C-4778-9FDE-C6360170236E}" dt="2025-05-01T19:47:26.995" v="587" actId="26606"/>
          <ac:spMkLst>
            <pc:docMk/>
            <pc:sldMk cId="3427211274" sldId="282"/>
            <ac:spMk id="9" creationId="{6597DC22-EA1A-B78A-FBA5-38F55898BF06}"/>
          </ac:spMkLst>
        </pc:spChg>
        <pc:spChg chg="add">
          <ac:chgData name="Mac Barth" userId="70fbb21f04fcf2a1" providerId="LiveId" clId="{831720EE-229C-4778-9FDE-C6360170236E}" dt="2025-05-01T20:14:14.419" v="654"/>
          <ac:spMkLst>
            <pc:docMk/>
            <pc:sldMk cId="3427211274" sldId="282"/>
            <ac:spMk id="11" creationId="{E55E2A8F-91C6-CB4D-070E-23EB045755B7}"/>
          </ac:spMkLst>
        </pc:spChg>
        <pc:spChg chg="mod modVis">
          <ac:chgData name="Mac Barth" userId="70fbb21f04fcf2a1" providerId="LiveId" clId="{831720EE-229C-4778-9FDE-C6360170236E}" dt="2025-05-01T19:47:26.995" v="587" actId="26606"/>
          <ac:spMkLst>
            <pc:docMk/>
            <pc:sldMk cId="3427211274" sldId="282"/>
            <ac:spMk id="22" creationId="{418BB3AD-B5D1-9B6E-3464-0F3E36BA9AC7}"/>
          </ac:spMkLst>
        </pc:spChg>
        <pc:spChg chg="add mod">
          <ac:chgData name="Mac Barth" userId="70fbb21f04fcf2a1" providerId="LiveId" clId="{831720EE-229C-4778-9FDE-C6360170236E}" dt="2025-05-01T20:23:18.711" v="768" actId="27636"/>
          <ac:spMkLst>
            <pc:docMk/>
            <pc:sldMk cId="3427211274" sldId="282"/>
            <ac:spMk id="24" creationId="{D56C83D6-77F1-0491-2BD1-F1A3BFA63E0E}"/>
          </ac:spMkLst>
        </pc:spChg>
        <pc:spChg chg="add del mod">
          <ac:chgData name="Mac Barth" userId="70fbb21f04fcf2a1" providerId="LiveId" clId="{831720EE-229C-4778-9FDE-C6360170236E}" dt="2025-05-01T20:04:40.043" v="608" actId="478"/>
          <ac:spMkLst>
            <pc:docMk/>
            <pc:sldMk cId="3427211274" sldId="282"/>
            <ac:spMk id="25" creationId="{6EAD399D-F090-3268-D99C-BF159EF0A781}"/>
          </ac:spMkLst>
        </pc:spChg>
        <pc:spChg chg="del">
          <ac:chgData name="Mac Barth" userId="70fbb21f04fcf2a1" providerId="LiveId" clId="{831720EE-229C-4778-9FDE-C6360170236E}" dt="2025-05-01T19:47:17.757" v="584" actId="478"/>
          <ac:spMkLst>
            <pc:docMk/>
            <pc:sldMk cId="3427211274" sldId="282"/>
            <ac:spMk id="27" creationId="{293BA46D-28A3-617A-F94D-E952E6FC20DC}"/>
          </ac:spMkLst>
        </pc:spChg>
        <pc:spChg chg="del">
          <ac:chgData name="Mac Barth" userId="70fbb21f04fcf2a1" providerId="LiveId" clId="{831720EE-229C-4778-9FDE-C6360170236E}" dt="2025-05-01T19:47:19.741" v="585" actId="478"/>
          <ac:spMkLst>
            <pc:docMk/>
            <pc:sldMk cId="3427211274" sldId="282"/>
            <ac:spMk id="29" creationId="{0CC494CA-3B87-955D-04D5-AC2BDD867A1F}"/>
          </ac:spMkLst>
        </pc:spChg>
        <pc:graphicFrameChg chg="del">
          <ac:chgData name="Mac Barth" userId="70fbb21f04fcf2a1" providerId="LiveId" clId="{831720EE-229C-4778-9FDE-C6360170236E}" dt="2025-05-01T19:47:21.011" v="586" actId="478"/>
          <ac:graphicFrameMkLst>
            <pc:docMk/>
            <pc:sldMk cId="3427211274" sldId="282"/>
            <ac:graphicFrameMk id="7" creationId="{5C362234-1BE6-F7C4-ACA0-E0F50E544450}"/>
          </ac:graphicFrameMkLst>
        </pc:graphicFrameChg>
        <pc:picChg chg="add del mod">
          <ac:chgData name="Mac Barth" userId="70fbb21f04fcf2a1" providerId="LiveId" clId="{831720EE-229C-4778-9FDE-C6360170236E}" dt="2025-05-01T20:04:45.809" v="611" actId="478"/>
          <ac:picMkLst>
            <pc:docMk/>
            <pc:sldMk cId="3427211274" sldId="282"/>
            <ac:picMk id="10" creationId="{67D05059-C762-8A45-50D0-D43CBFC6BA5F}"/>
          </ac:picMkLst>
        </pc:picChg>
        <pc:picChg chg="add mod">
          <ac:chgData name="Mac Barth" userId="70fbb21f04fcf2a1" providerId="LiveId" clId="{831720EE-229C-4778-9FDE-C6360170236E}" dt="2025-05-01T20:07:45.263" v="652" actId="14100"/>
          <ac:picMkLst>
            <pc:docMk/>
            <pc:sldMk cId="3427211274" sldId="282"/>
            <ac:picMk id="4098" creationId="{21D330D8-C099-50A1-41E5-4AC61E0EDEB5}"/>
          </ac:picMkLst>
        </pc:picChg>
        <pc:picChg chg="add mod">
          <ac:chgData name="Mac Barth" userId="70fbb21f04fcf2a1" providerId="LiveId" clId="{831720EE-229C-4778-9FDE-C6360170236E}" dt="2025-05-01T20:07:41.525" v="650" actId="1076"/>
          <ac:picMkLst>
            <pc:docMk/>
            <pc:sldMk cId="3427211274" sldId="282"/>
            <ac:picMk id="4100" creationId="{97EDD8B0-0938-9041-D3ED-BDF8605AE942}"/>
          </ac:picMkLst>
        </pc:picChg>
      </pc:sldChg>
      <pc:sldChg chg="addSp delSp modSp add mod modNotesTx">
        <pc:chgData name="Mac Barth" userId="70fbb21f04fcf2a1" providerId="LiveId" clId="{831720EE-229C-4778-9FDE-C6360170236E}" dt="2025-05-02T02:01:46.227" v="1260" actId="20577"/>
        <pc:sldMkLst>
          <pc:docMk/>
          <pc:sldMk cId="2417247465" sldId="283"/>
        </pc:sldMkLst>
        <pc:spChg chg="mod">
          <ac:chgData name="Mac Barth" userId="70fbb21f04fcf2a1" providerId="LiveId" clId="{831720EE-229C-4778-9FDE-C6360170236E}" dt="2025-05-01T22:05:41.674" v="782"/>
          <ac:spMkLst>
            <pc:docMk/>
            <pc:sldMk cId="2417247465" sldId="283"/>
            <ac:spMk id="2" creationId="{A4253139-4BAE-CDA7-319A-894150B060F6}"/>
          </ac:spMkLst>
        </pc:spChg>
        <pc:spChg chg="add del">
          <ac:chgData name="Mac Barth" userId="70fbb21f04fcf2a1" providerId="LiveId" clId="{831720EE-229C-4778-9FDE-C6360170236E}" dt="2025-05-01T22:16:19.125" v="907" actId="22"/>
          <ac:spMkLst>
            <pc:docMk/>
            <pc:sldMk cId="2417247465" sldId="283"/>
            <ac:spMk id="5" creationId="{074987A1-9CCF-5FA2-3785-29934262BD00}"/>
          </ac:spMkLst>
        </pc:spChg>
        <pc:spChg chg="mod">
          <ac:chgData name="Mac Barth" userId="70fbb21f04fcf2a1" providerId="LiveId" clId="{831720EE-229C-4778-9FDE-C6360170236E}" dt="2025-05-02T02:01:46.227" v="1260" actId="20577"/>
          <ac:spMkLst>
            <pc:docMk/>
            <pc:sldMk cId="2417247465" sldId="283"/>
            <ac:spMk id="24" creationId="{9CE4F0BF-DE09-A0BC-6023-85CFA69B6B94}"/>
          </ac:spMkLst>
        </pc:spChg>
        <pc:graphicFrameChg chg="add mod modGraphic">
          <ac:chgData name="Mac Barth" userId="70fbb21f04fcf2a1" providerId="LiveId" clId="{831720EE-229C-4778-9FDE-C6360170236E}" dt="2025-05-01T22:42:37.392" v="955" actId="1076"/>
          <ac:graphicFrameMkLst>
            <pc:docMk/>
            <pc:sldMk cId="2417247465" sldId="283"/>
            <ac:graphicFrameMk id="3" creationId="{6F54DF09-3FB6-05F5-BD3B-40516B7198E7}"/>
          </ac:graphicFrameMkLst>
        </pc:graphicFrameChg>
        <pc:picChg chg="add mod">
          <ac:chgData name="Mac Barth" userId="70fbb21f04fcf2a1" providerId="LiveId" clId="{831720EE-229C-4778-9FDE-C6360170236E}" dt="2025-05-01T22:42:52.148" v="957" actId="1076"/>
          <ac:picMkLst>
            <pc:docMk/>
            <pc:sldMk cId="2417247465" sldId="283"/>
            <ac:picMk id="7" creationId="{12F8D4E1-EA55-06D0-5AFB-BE348F76EB8F}"/>
          </ac:picMkLst>
        </pc:picChg>
        <pc:picChg chg="del">
          <ac:chgData name="Mac Barth" userId="70fbb21f04fcf2a1" providerId="LiveId" clId="{831720EE-229C-4778-9FDE-C6360170236E}" dt="2025-05-01T20:47:53.989" v="770" actId="478"/>
          <ac:picMkLst>
            <pc:docMk/>
            <pc:sldMk cId="2417247465" sldId="283"/>
            <ac:picMk id="4098" creationId="{15C24171-6C8E-90F6-4768-DE6DD55E731B}"/>
          </ac:picMkLst>
        </pc:picChg>
        <pc:picChg chg="del">
          <ac:chgData name="Mac Barth" userId="70fbb21f04fcf2a1" providerId="LiveId" clId="{831720EE-229C-4778-9FDE-C6360170236E}" dt="2025-05-01T20:47:53.989" v="770" actId="478"/>
          <ac:picMkLst>
            <pc:docMk/>
            <pc:sldMk cId="2417247465" sldId="283"/>
            <ac:picMk id="4100" creationId="{9E8A3A21-A125-BD39-574B-548F6E242F5A}"/>
          </ac:picMkLst>
        </pc:picChg>
      </pc:sldChg>
      <pc:sldChg chg="addSp delSp modSp add mod modNotesTx">
        <pc:chgData name="Mac Barth" userId="70fbb21f04fcf2a1" providerId="LiveId" clId="{831720EE-229C-4778-9FDE-C6360170236E}" dt="2025-05-02T00:07:58.708" v="1195"/>
        <pc:sldMkLst>
          <pc:docMk/>
          <pc:sldMk cId="2644957521" sldId="284"/>
        </pc:sldMkLst>
        <pc:spChg chg="mod">
          <ac:chgData name="Mac Barth" userId="70fbb21f04fcf2a1" providerId="LiveId" clId="{831720EE-229C-4778-9FDE-C6360170236E}" dt="2025-05-01T22:51:22.518" v="959"/>
          <ac:spMkLst>
            <pc:docMk/>
            <pc:sldMk cId="2644957521" sldId="284"/>
            <ac:spMk id="2" creationId="{C975A7C1-5092-5C94-DC1B-08B722061F96}"/>
          </ac:spMkLst>
        </pc:spChg>
        <pc:spChg chg="add del mod">
          <ac:chgData name="Mac Barth" userId="70fbb21f04fcf2a1" providerId="LiveId" clId="{831720EE-229C-4778-9FDE-C6360170236E}" dt="2025-05-01T22:52:18.020" v="974" actId="478"/>
          <ac:spMkLst>
            <pc:docMk/>
            <pc:sldMk cId="2644957521" sldId="284"/>
            <ac:spMk id="4" creationId="{F655A633-829E-75DD-3823-E160857CD3C3}"/>
          </ac:spMkLst>
        </pc:spChg>
        <pc:spChg chg="add">
          <ac:chgData name="Mac Barth" userId="70fbb21f04fcf2a1" providerId="LiveId" clId="{831720EE-229C-4778-9FDE-C6360170236E}" dt="2025-05-01T22:52:21.422" v="975"/>
          <ac:spMkLst>
            <pc:docMk/>
            <pc:sldMk cId="2644957521" sldId="284"/>
            <ac:spMk id="5" creationId="{12E4B443-712A-855B-897E-9E4CAA5648CE}"/>
          </ac:spMkLst>
        </pc:spChg>
        <pc:spChg chg="mod">
          <ac:chgData name="Mac Barth" userId="70fbb21f04fcf2a1" providerId="LiveId" clId="{831720EE-229C-4778-9FDE-C6360170236E}" dt="2025-05-01T22:52:51.057" v="992" actId="1076"/>
          <ac:spMkLst>
            <pc:docMk/>
            <pc:sldMk cId="2644957521" sldId="284"/>
            <ac:spMk id="24" creationId="{4F1F1728-4E42-CE91-7B90-FFEC988B10A0}"/>
          </ac:spMkLst>
        </pc:spChg>
        <pc:graphicFrameChg chg="del">
          <ac:chgData name="Mac Barth" userId="70fbb21f04fcf2a1" providerId="LiveId" clId="{831720EE-229C-4778-9FDE-C6360170236E}" dt="2025-05-01T22:51:59.789" v="971" actId="478"/>
          <ac:graphicFrameMkLst>
            <pc:docMk/>
            <pc:sldMk cId="2644957521" sldId="284"/>
            <ac:graphicFrameMk id="3" creationId="{8D0858AA-6E3D-EFF2-DC80-766A4812B042}"/>
          </ac:graphicFrameMkLst>
        </pc:graphicFrameChg>
        <pc:picChg chg="add mod">
          <ac:chgData name="Mac Barth" userId="70fbb21f04fcf2a1" providerId="LiveId" clId="{831720EE-229C-4778-9FDE-C6360170236E}" dt="2025-05-01T22:52:52.341" v="993" actId="1076"/>
          <ac:picMkLst>
            <pc:docMk/>
            <pc:sldMk cId="2644957521" sldId="284"/>
            <ac:picMk id="6" creationId="{B0F697D4-E7C6-700A-66E6-E34B381008C1}"/>
          </ac:picMkLst>
        </pc:picChg>
        <pc:picChg chg="del">
          <ac:chgData name="Mac Barth" userId="70fbb21f04fcf2a1" providerId="LiveId" clId="{831720EE-229C-4778-9FDE-C6360170236E}" dt="2025-05-01T22:52:01.587" v="972" actId="478"/>
          <ac:picMkLst>
            <pc:docMk/>
            <pc:sldMk cId="2644957521" sldId="284"/>
            <ac:picMk id="7" creationId="{48464C36-176D-38B6-20B0-5AF0105A4A30}"/>
          </ac:picMkLst>
        </pc:picChg>
      </pc:sldChg>
      <pc:sldChg chg="addSp delSp modSp add mod modNotesTx">
        <pc:chgData name="Mac Barth" userId="70fbb21f04fcf2a1" providerId="LiveId" clId="{831720EE-229C-4778-9FDE-C6360170236E}" dt="2025-05-02T00:12:52.088" v="1197"/>
        <pc:sldMkLst>
          <pc:docMk/>
          <pc:sldMk cId="1965741891" sldId="285"/>
        </pc:sldMkLst>
        <pc:spChg chg="mod">
          <ac:chgData name="Mac Barth" userId="70fbb21f04fcf2a1" providerId="LiveId" clId="{831720EE-229C-4778-9FDE-C6360170236E}" dt="2025-05-01T22:56:33.132" v="1028"/>
          <ac:spMkLst>
            <pc:docMk/>
            <pc:sldMk cId="1965741891" sldId="285"/>
            <ac:spMk id="2" creationId="{79A6FD82-B9F4-FE2E-20E1-AC49C5CC8C6A}"/>
          </ac:spMkLst>
        </pc:spChg>
        <pc:spChg chg="add">
          <ac:chgData name="Mac Barth" userId="70fbb21f04fcf2a1" providerId="LiveId" clId="{831720EE-229C-4778-9FDE-C6360170236E}" dt="2025-05-01T22:56:42.712" v="1029"/>
          <ac:spMkLst>
            <pc:docMk/>
            <pc:sldMk cId="1965741891" sldId="285"/>
            <ac:spMk id="3" creationId="{0145DA65-F432-1426-4E69-023C6C26A101}"/>
          </ac:spMkLst>
        </pc:spChg>
        <pc:spChg chg="mod">
          <ac:chgData name="Mac Barth" userId="70fbb21f04fcf2a1" providerId="LiveId" clId="{831720EE-229C-4778-9FDE-C6360170236E}" dt="2025-05-01T23:02:57.455" v="1130" actId="1076"/>
          <ac:spMkLst>
            <pc:docMk/>
            <pc:sldMk cId="1965741891" sldId="285"/>
            <ac:spMk id="24" creationId="{20EC409E-3F44-8FA8-E2AD-ED1B57D3AC34}"/>
          </ac:spMkLst>
        </pc:spChg>
        <pc:picChg chg="add del mod">
          <ac:chgData name="Mac Barth" userId="70fbb21f04fcf2a1" providerId="LiveId" clId="{831720EE-229C-4778-9FDE-C6360170236E}" dt="2025-05-01T23:02:34.343" v="1119" actId="478"/>
          <ac:picMkLst>
            <pc:docMk/>
            <pc:sldMk cId="1965741891" sldId="285"/>
            <ac:picMk id="4" creationId="{C2C8AC12-F88C-C357-F50E-05E1B2BF824C}"/>
          </ac:picMkLst>
        </pc:picChg>
        <pc:picChg chg="del">
          <ac:chgData name="Mac Barth" userId="70fbb21f04fcf2a1" providerId="LiveId" clId="{831720EE-229C-4778-9FDE-C6360170236E}" dt="2025-05-01T22:57:08.127" v="1036" actId="478"/>
          <ac:picMkLst>
            <pc:docMk/>
            <pc:sldMk cId="1965741891" sldId="285"/>
            <ac:picMk id="6" creationId="{20DCB02A-7648-B8F3-A8DE-D0C2BE918319}"/>
          </ac:picMkLst>
        </pc:picChg>
        <pc:picChg chg="add mod">
          <ac:chgData name="Mac Barth" userId="70fbb21f04fcf2a1" providerId="LiveId" clId="{831720EE-229C-4778-9FDE-C6360170236E}" dt="2025-05-01T23:02:42.819" v="1124" actId="1076"/>
          <ac:picMkLst>
            <pc:docMk/>
            <pc:sldMk cId="1965741891" sldId="285"/>
            <ac:picMk id="2051" creationId="{D16121BF-6D7F-B2DB-12C0-D0E2F5B8ADFA}"/>
          </ac:picMkLst>
        </pc:picChg>
      </pc:sldChg>
      <pc:sldChg chg="addSp delSp modSp add mod modClrScheme chgLayout modNotesTx">
        <pc:chgData name="Mac Barth" userId="70fbb21f04fcf2a1" providerId="LiveId" clId="{831720EE-229C-4778-9FDE-C6360170236E}" dt="2025-05-01T23:05:20.995" v="1158" actId="478"/>
        <pc:sldMkLst>
          <pc:docMk/>
          <pc:sldMk cId="1536582869" sldId="286"/>
        </pc:sldMkLst>
        <pc:spChg chg="mod">
          <ac:chgData name="Mac Barth" userId="70fbb21f04fcf2a1" providerId="LiveId" clId="{831720EE-229C-4778-9FDE-C6360170236E}" dt="2025-05-01T23:04:30.586" v="1141" actId="255"/>
          <ac:spMkLst>
            <pc:docMk/>
            <pc:sldMk cId="1536582869" sldId="286"/>
            <ac:spMk id="2" creationId="{EEECE4BC-44E2-60CB-D65A-00B520DA16D6}"/>
          </ac:spMkLst>
        </pc:spChg>
        <pc:spChg chg="ord">
          <ac:chgData name="Mac Barth" userId="70fbb21f04fcf2a1" providerId="LiveId" clId="{831720EE-229C-4778-9FDE-C6360170236E}" dt="2025-05-01T23:04:07.751" v="1137" actId="26606"/>
          <ac:spMkLst>
            <pc:docMk/>
            <pc:sldMk cId="1536582869" sldId="286"/>
            <ac:spMk id="22" creationId="{0B35E15A-3DCE-D936-2AE1-7B2422F96A28}"/>
          </ac:spMkLst>
        </pc:spChg>
        <pc:spChg chg="mod ord">
          <ac:chgData name="Mac Barth" userId="70fbb21f04fcf2a1" providerId="LiveId" clId="{831720EE-229C-4778-9FDE-C6360170236E}" dt="2025-05-01T23:05:04.190" v="1156" actId="27636"/>
          <ac:spMkLst>
            <pc:docMk/>
            <pc:sldMk cId="1536582869" sldId="286"/>
            <ac:spMk id="24" creationId="{FBAE7F07-5BC5-AAA7-10C6-FB3803CC5639}"/>
          </ac:spMkLst>
        </pc:spChg>
        <pc:spChg chg="add del mod">
          <ac:chgData name="Mac Barth" userId="70fbb21f04fcf2a1" providerId="LiveId" clId="{831720EE-229C-4778-9FDE-C6360170236E}" dt="2025-05-01T23:05:20.995" v="1158" actId="478"/>
          <ac:spMkLst>
            <pc:docMk/>
            <pc:sldMk cId="1536582869" sldId="286"/>
            <ac:spMk id="3079" creationId="{19908366-77F3-6B5C-5453-B282AFD11FF3}"/>
          </ac:spMkLst>
        </pc:spChg>
        <pc:spChg chg="add del mod">
          <ac:chgData name="Mac Barth" userId="70fbb21f04fcf2a1" providerId="LiveId" clId="{831720EE-229C-4778-9FDE-C6360170236E}" dt="2025-05-01T23:05:18.563" v="1157" actId="478"/>
          <ac:spMkLst>
            <pc:docMk/>
            <pc:sldMk cId="1536582869" sldId="286"/>
            <ac:spMk id="3081" creationId="{6A44CF64-66F4-41D6-EFEE-1FE4610DD349}"/>
          </ac:spMkLst>
        </pc:spChg>
        <pc:spChg chg="add mod">
          <ac:chgData name="Mac Barth" userId="70fbb21f04fcf2a1" providerId="LiveId" clId="{831720EE-229C-4778-9FDE-C6360170236E}" dt="2025-05-01T23:04:07.751" v="1137" actId="26606"/>
          <ac:spMkLst>
            <pc:docMk/>
            <pc:sldMk cId="1536582869" sldId="286"/>
            <ac:spMk id="3083" creationId="{E508710C-9097-83B3-0B63-34DE08F409ED}"/>
          </ac:spMkLst>
        </pc:spChg>
        <pc:picChg chg="del">
          <ac:chgData name="Mac Barth" userId="70fbb21f04fcf2a1" providerId="LiveId" clId="{831720EE-229C-4778-9FDE-C6360170236E}" dt="2025-05-01T23:04:02.096" v="1134" actId="478"/>
          <ac:picMkLst>
            <pc:docMk/>
            <pc:sldMk cId="1536582869" sldId="286"/>
            <ac:picMk id="2051" creationId="{42FCE83C-FD88-24FC-F57C-A3EFB1D663A4}"/>
          </ac:picMkLst>
        </pc:picChg>
        <pc:picChg chg="add mod">
          <ac:chgData name="Mac Barth" userId="70fbb21f04fcf2a1" providerId="LiveId" clId="{831720EE-229C-4778-9FDE-C6360170236E}" dt="2025-05-01T23:04:22.764" v="1139" actId="27614"/>
          <ac:picMkLst>
            <pc:docMk/>
            <pc:sldMk cId="1536582869" sldId="286"/>
            <ac:picMk id="3074" creationId="{A08DFBF5-7707-C8F0-D0BD-FA83649F0C4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06A285-4246-440B-9D03-23D8D5C77D55}" type="doc">
      <dgm:prSet loTypeId="urn:microsoft.com/office/officeart/2005/8/layout/chevronAccent+Icon" loCatId="process" qsTypeId="urn:microsoft.com/office/officeart/2005/8/quickstyle/simple1" qsCatId="simple" csTypeId="urn:microsoft.com/office/officeart/2005/8/colors/accent2_2" csCatId="accent2" phldr="1"/>
      <dgm:spPr/>
    </dgm:pt>
    <dgm:pt modelId="{46C30CF8-2533-4CA7-8F4E-0AF9E582E9BF}">
      <dgm:prSet phldrT="[Text]"/>
      <dgm:spPr/>
      <dgm:t>
        <a:bodyPr/>
        <a:lstStyle/>
        <a:p>
          <a:r>
            <a:rPr lang="en-US" dirty="0"/>
            <a:t>Mask</a:t>
          </a:r>
        </a:p>
      </dgm:t>
    </dgm:pt>
    <dgm:pt modelId="{091A3B35-973F-457A-A26F-4BFBFE82DD8F}" type="parTrans" cxnId="{F3F0AB15-4B6D-415F-8F43-0B584DD66168}">
      <dgm:prSet/>
      <dgm:spPr/>
      <dgm:t>
        <a:bodyPr/>
        <a:lstStyle/>
        <a:p>
          <a:endParaRPr lang="en-US"/>
        </a:p>
      </dgm:t>
    </dgm:pt>
    <dgm:pt modelId="{7A0B7A18-0A74-4203-9EE2-8C1FDEF9C6AF}" type="sibTrans" cxnId="{F3F0AB15-4B6D-415F-8F43-0B584DD66168}">
      <dgm:prSet/>
      <dgm:spPr/>
      <dgm:t>
        <a:bodyPr/>
        <a:lstStyle/>
        <a:p>
          <a:endParaRPr lang="en-US"/>
        </a:p>
      </dgm:t>
    </dgm:pt>
    <dgm:pt modelId="{7B01BCA9-3C12-4573-84DC-E1E3B80B2E41}">
      <dgm:prSet phldrT="[Text]"/>
      <dgm:spPr/>
      <dgm:t>
        <a:bodyPr/>
        <a:lstStyle/>
        <a:p>
          <a:r>
            <a:rPr lang="en-US" dirty="0"/>
            <a:t>Mosaic Tiles</a:t>
          </a:r>
        </a:p>
      </dgm:t>
    </dgm:pt>
    <dgm:pt modelId="{DDA8B66E-4E5E-4751-B2ED-3D63C1FE818B}" type="parTrans" cxnId="{FB18543A-4938-43D9-8073-6D8465461367}">
      <dgm:prSet/>
      <dgm:spPr/>
      <dgm:t>
        <a:bodyPr/>
        <a:lstStyle/>
        <a:p>
          <a:endParaRPr lang="en-US"/>
        </a:p>
      </dgm:t>
    </dgm:pt>
    <dgm:pt modelId="{188A89F6-BE0F-467D-A809-76D6254C9C32}" type="sibTrans" cxnId="{FB18543A-4938-43D9-8073-6D8465461367}">
      <dgm:prSet/>
      <dgm:spPr/>
      <dgm:t>
        <a:bodyPr/>
        <a:lstStyle/>
        <a:p>
          <a:endParaRPr lang="en-US"/>
        </a:p>
      </dgm:t>
    </dgm:pt>
    <dgm:pt modelId="{2EC91373-2462-4934-9469-BED5427554EE}">
      <dgm:prSet phldrT="[Text]"/>
      <dgm:spPr/>
      <dgm:t>
        <a:bodyPr/>
        <a:lstStyle/>
        <a:p>
          <a:r>
            <a:rPr lang="en-US" dirty="0"/>
            <a:t>Align</a:t>
          </a:r>
        </a:p>
      </dgm:t>
    </dgm:pt>
    <dgm:pt modelId="{B7A1058B-E7A1-42CE-B26F-09DD883C5BE4}" type="parTrans" cxnId="{7B16A760-CA3F-43AA-849C-3B2521FFF2F2}">
      <dgm:prSet/>
      <dgm:spPr/>
      <dgm:t>
        <a:bodyPr/>
        <a:lstStyle/>
        <a:p>
          <a:endParaRPr lang="en-US"/>
        </a:p>
      </dgm:t>
    </dgm:pt>
    <dgm:pt modelId="{D2D43201-D556-4858-B80C-6B94760D68E3}" type="sibTrans" cxnId="{7B16A760-CA3F-43AA-849C-3B2521FFF2F2}">
      <dgm:prSet/>
      <dgm:spPr/>
      <dgm:t>
        <a:bodyPr/>
        <a:lstStyle/>
        <a:p>
          <a:endParaRPr lang="en-US"/>
        </a:p>
      </dgm:t>
    </dgm:pt>
    <dgm:pt modelId="{7E690592-620C-4157-8E30-298612DAA8CB}">
      <dgm:prSet phldrT="[Text]"/>
      <dgm:spPr/>
      <dgm:t>
        <a:bodyPr/>
        <a:lstStyle/>
        <a:p>
          <a:r>
            <a:rPr lang="en-US" dirty="0"/>
            <a:t>Difference</a:t>
          </a:r>
        </a:p>
      </dgm:t>
    </dgm:pt>
    <dgm:pt modelId="{6DC6ABD9-45E9-469E-A720-92ADD0BB6849}" type="parTrans" cxnId="{137E78E7-74D0-49D2-9D9E-A30FAC7054AB}">
      <dgm:prSet/>
      <dgm:spPr/>
      <dgm:t>
        <a:bodyPr/>
        <a:lstStyle/>
        <a:p>
          <a:endParaRPr lang="en-US"/>
        </a:p>
      </dgm:t>
    </dgm:pt>
    <dgm:pt modelId="{4C4BD756-56A8-45C1-AA89-6D19F8CDA3D1}" type="sibTrans" cxnId="{137E78E7-74D0-49D2-9D9E-A30FAC7054AB}">
      <dgm:prSet/>
      <dgm:spPr/>
      <dgm:t>
        <a:bodyPr/>
        <a:lstStyle/>
        <a:p>
          <a:endParaRPr lang="en-US"/>
        </a:p>
      </dgm:t>
    </dgm:pt>
    <dgm:pt modelId="{F7F435D3-6BA9-4E0D-A107-785119E870ED}" type="pres">
      <dgm:prSet presAssocID="{4006A285-4246-440B-9D03-23D8D5C77D55}" presName="Name0" presStyleCnt="0">
        <dgm:presLayoutVars>
          <dgm:dir/>
          <dgm:resizeHandles val="exact"/>
        </dgm:presLayoutVars>
      </dgm:prSet>
      <dgm:spPr/>
    </dgm:pt>
    <dgm:pt modelId="{8FF91C6D-D017-4111-AB1D-ABC4FDB3FA4E}" type="pres">
      <dgm:prSet presAssocID="{46C30CF8-2533-4CA7-8F4E-0AF9E582E9BF}" presName="composite" presStyleCnt="0"/>
      <dgm:spPr/>
    </dgm:pt>
    <dgm:pt modelId="{009DFD48-0072-4DE6-8C8E-CD569B4034EF}" type="pres">
      <dgm:prSet presAssocID="{46C30CF8-2533-4CA7-8F4E-0AF9E582E9BF}" presName="bgChev" presStyleLbl="node1" presStyleIdx="0" presStyleCnt="4"/>
      <dgm:spPr/>
    </dgm:pt>
    <dgm:pt modelId="{C9E5E5DF-35FF-4EBA-910A-45FD32170674}" type="pres">
      <dgm:prSet presAssocID="{46C30CF8-2533-4CA7-8F4E-0AF9E582E9BF}" presName="txNode" presStyleLbl="fgAcc1" presStyleIdx="0" presStyleCnt="4" custLinFactNeighborX="2661" custLinFactNeighborY="5675">
        <dgm:presLayoutVars>
          <dgm:bulletEnabled val="1"/>
        </dgm:presLayoutVars>
      </dgm:prSet>
      <dgm:spPr/>
    </dgm:pt>
    <dgm:pt modelId="{5488B43A-C135-4718-AD31-F1BFBF93D6F3}" type="pres">
      <dgm:prSet presAssocID="{7A0B7A18-0A74-4203-9EE2-8C1FDEF9C6AF}" presName="compositeSpace" presStyleCnt="0"/>
      <dgm:spPr/>
    </dgm:pt>
    <dgm:pt modelId="{0EEABA2C-C065-4CFB-8370-614956B9EC85}" type="pres">
      <dgm:prSet presAssocID="{7B01BCA9-3C12-4573-84DC-E1E3B80B2E41}" presName="composite" presStyleCnt="0"/>
      <dgm:spPr/>
    </dgm:pt>
    <dgm:pt modelId="{B5147D37-B615-43F3-862D-EB4778166DCC}" type="pres">
      <dgm:prSet presAssocID="{7B01BCA9-3C12-4573-84DC-E1E3B80B2E41}" presName="bgChev" presStyleLbl="node1" presStyleIdx="1" presStyleCnt="4"/>
      <dgm:spPr/>
    </dgm:pt>
    <dgm:pt modelId="{FDDF27BC-18FE-40DF-ACB1-A0A54B0094AD}" type="pres">
      <dgm:prSet presAssocID="{7B01BCA9-3C12-4573-84DC-E1E3B80B2E41}" presName="txNode" presStyleLbl="fgAcc1" presStyleIdx="1" presStyleCnt="4">
        <dgm:presLayoutVars>
          <dgm:bulletEnabled val="1"/>
        </dgm:presLayoutVars>
      </dgm:prSet>
      <dgm:spPr/>
    </dgm:pt>
    <dgm:pt modelId="{E315FD91-9F0D-48C3-AB61-5F15C0E6FE43}" type="pres">
      <dgm:prSet presAssocID="{188A89F6-BE0F-467D-A809-76D6254C9C32}" presName="compositeSpace" presStyleCnt="0"/>
      <dgm:spPr/>
    </dgm:pt>
    <dgm:pt modelId="{A247DDF8-FDB5-4264-8CDD-F21D7110EFC2}" type="pres">
      <dgm:prSet presAssocID="{2EC91373-2462-4934-9469-BED5427554EE}" presName="composite" presStyleCnt="0"/>
      <dgm:spPr/>
    </dgm:pt>
    <dgm:pt modelId="{9B758106-199C-453F-AF7F-BC8D70F87D02}" type="pres">
      <dgm:prSet presAssocID="{2EC91373-2462-4934-9469-BED5427554EE}" presName="bgChev" presStyleLbl="node1" presStyleIdx="2" presStyleCnt="4"/>
      <dgm:spPr/>
    </dgm:pt>
    <dgm:pt modelId="{A89211F0-7F01-48BE-BA85-56DDB90B7746}" type="pres">
      <dgm:prSet presAssocID="{2EC91373-2462-4934-9469-BED5427554EE}" presName="txNode" presStyleLbl="fgAcc1" presStyleIdx="2" presStyleCnt="4">
        <dgm:presLayoutVars>
          <dgm:bulletEnabled val="1"/>
        </dgm:presLayoutVars>
      </dgm:prSet>
      <dgm:spPr/>
    </dgm:pt>
    <dgm:pt modelId="{934220C3-E472-4BE1-B53B-21EE242B85AB}" type="pres">
      <dgm:prSet presAssocID="{D2D43201-D556-4858-B80C-6B94760D68E3}" presName="compositeSpace" presStyleCnt="0"/>
      <dgm:spPr/>
    </dgm:pt>
    <dgm:pt modelId="{6A3EE373-A8DE-489A-B58C-EAFEDF0BCD3C}" type="pres">
      <dgm:prSet presAssocID="{7E690592-620C-4157-8E30-298612DAA8CB}" presName="composite" presStyleCnt="0"/>
      <dgm:spPr/>
    </dgm:pt>
    <dgm:pt modelId="{5159910A-EC08-44BF-AD0B-9E9CCA38BB3B}" type="pres">
      <dgm:prSet presAssocID="{7E690592-620C-4157-8E30-298612DAA8CB}" presName="bgChev" presStyleLbl="node1" presStyleIdx="3" presStyleCnt="4"/>
      <dgm:spPr/>
    </dgm:pt>
    <dgm:pt modelId="{F20CA5B1-F627-4C2C-BFDE-FDAC6BF3E139}" type="pres">
      <dgm:prSet presAssocID="{7E690592-620C-4157-8E30-298612DAA8CB}" presName="txNode" presStyleLbl="fgAcc1" presStyleIdx="3" presStyleCnt="4">
        <dgm:presLayoutVars>
          <dgm:bulletEnabled val="1"/>
        </dgm:presLayoutVars>
      </dgm:prSet>
      <dgm:spPr/>
    </dgm:pt>
  </dgm:ptLst>
  <dgm:cxnLst>
    <dgm:cxn modelId="{F3F0AB15-4B6D-415F-8F43-0B584DD66168}" srcId="{4006A285-4246-440B-9D03-23D8D5C77D55}" destId="{46C30CF8-2533-4CA7-8F4E-0AF9E582E9BF}" srcOrd="0" destOrd="0" parTransId="{091A3B35-973F-457A-A26F-4BFBFE82DD8F}" sibTransId="{7A0B7A18-0A74-4203-9EE2-8C1FDEF9C6AF}"/>
    <dgm:cxn modelId="{6B0A4E29-BC09-4D70-95B1-BE720FD5303E}" type="presOf" srcId="{46C30CF8-2533-4CA7-8F4E-0AF9E582E9BF}" destId="{C9E5E5DF-35FF-4EBA-910A-45FD32170674}" srcOrd="0" destOrd="0" presId="urn:microsoft.com/office/officeart/2005/8/layout/chevronAccent+Icon"/>
    <dgm:cxn modelId="{FB18543A-4938-43D9-8073-6D8465461367}" srcId="{4006A285-4246-440B-9D03-23D8D5C77D55}" destId="{7B01BCA9-3C12-4573-84DC-E1E3B80B2E41}" srcOrd="1" destOrd="0" parTransId="{DDA8B66E-4E5E-4751-B2ED-3D63C1FE818B}" sibTransId="{188A89F6-BE0F-467D-A809-76D6254C9C32}"/>
    <dgm:cxn modelId="{7B16A760-CA3F-43AA-849C-3B2521FFF2F2}" srcId="{4006A285-4246-440B-9D03-23D8D5C77D55}" destId="{2EC91373-2462-4934-9469-BED5427554EE}" srcOrd="2" destOrd="0" parTransId="{B7A1058B-E7A1-42CE-B26F-09DD883C5BE4}" sibTransId="{D2D43201-D556-4858-B80C-6B94760D68E3}"/>
    <dgm:cxn modelId="{2E1F1F48-157C-4F2C-940F-4A22A6D8E99F}" type="presOf" srcId="{7B01BCA9-3C12-4573-84DC-E1E3B80B2E41}" destId="{FDDF27BC-18FE-40DF-ACB1-A0A54B0094AD}" srcOrd="0" destOrd="0" presId="urn:microsoft.com/office/officeart/2005/8/layout/chevronAccent+Icon"/>
    <dgm:cxn modelId="{44AEFC89-27A7-405B-BE8F-2B3B10D0A1C6}" type="presOf" srcId="{7E690592-620C-4157-8E30-298612DAA8CB}" destId="{F20CA5B1-F627-4C2C-BFDE-FDAC6BF3E139}" srcOrd="0" destOrd="0" presId="urn:microsoft.com/office/officeart/2005/8/layout/chevronAccent+Icon"/>
    <dgm:cxn modelId="{CAB7A8B7-A020-4D2A-B6D2-51239730BD07}" type="presOf" srcId="{4006A285-4246-440B-9D03-23D8D5C77D55}" destId="{F7F435D3-6BA9-4E0D-A107-785119E870ED}" srcOrd="0" destOrd="0" presId="urn:microsoft.com/office/officeart/2005/8/layout/chevronAccent+Icon"/>
    <dgm:cxn modelId="{F1A8C7BA-1501-4AE2-BA2E-97AC591793C8}" type="presOf" srcId="{2EC91373-2462-4934-9469-BED5427554EE}" destId="{A89211F0-7F01-48BE-BA85-56DDB90B7746}" srcOrd="0" destOrd="0" presId="urn:microsoft.com/office/officeart/2005/8/layout/chevronAccent+Icon"/>
    <dgm:cxn modelId="{137E78E7-74D0-49D2-9D9E-A30FAC7054AB}" srcId="{4006A285-4246-440B-9D03-23D8D5C77D55}" destId="{7E690592-620C-4157-8E30-298612DAA8CB}" srcOrd="3" destOrd="0" parTransId="{6DC6ABD9-45E9-469E-A720-92ADD0BB6849}" sibTransId="{4C4BD756-56A8-45C1-AA89-6D19F8CDA3D1}"/>
    <dgm:cxn modelId="{B4DA81BE-AA1A-48C5-8738-3E4D84AA3B2A}" type="presParOf" srcId="{F7F435D3-6BA9-4E0D-A107-785119E870ED}" destId="{8FF91C6D-D017-4111-AB1D-ABC4FDB3FA4E}" srcOrd="0" destOrd="0" presId="urn:microsoft.com/office/officeart/2005/8/layout/chevronAccent+Icon"/>
    <dgm:cxn modelId="{14D55699-799B-443E-ACA0-9176C1913993}" type="presParOf" srcId="{8FF91C6D-D017-4111-AB1D-ABC4FDB3FA4E}" destId="{009DFD48-0072-4DE6-8C8E-CD569B4034EF}" srcOrd="0" destOrd="0" presId="urn:microsoft.com/office/officeart/2005/8/layout/chevronAccent+Icon"/>
    <dgm:cxn modelId="{F4A14BDA-55A6-41CC-803F-551575C0EA7E}" type="presParOf" srcId="{8FF91C6D-D017-4111-AB1D-ABC4FDB3FA4E}" destId="{C9E5E5DF-35FF-4EBA-910A-45FD32170674}" srcOrd="1" destOrd="0" presId="urn:microsoft.com/office/officeart/2005/8/layout/chevronAccent+Icon"/>
    <dgm:cxn modelId="{E9D91EA2-0FC4-4F41-9FBB-DAA7261806A6}" type="presParOf" srcId="{F7F435D3-6BA9-4E0D-A107-785119E870ED}" destId="{5488B43A-C135-4718-AD31-F1BFBF93D6F3}" srcOrd="1" destOrd="0" presId="urn:microsoft.com/office/officeart/2005/8/layout/chevronAccent+Icon"/>
    <dgm:cxn modelId="{36CD6953-9828-4B20-B16E-2445F4DDB622}" type="presParOf" srcId="{F7F435D3-6BA9-4E0D-A107-785119E870ED}" destId="{0EEABA2C-C065-4CFB-8370-614956B9EC85}" srcOrd="2" destOrd="0" presId="urn:microsoft.com/office/officeart/2005/8/layout/chevronAccent+Icon"/>
    <dgm:cxn modelId="{5364614A-D933-4D96-B9A5-D9564AB47E54}" type="presParOf" srcId="{0EEABA2C-C065-4CFB-8370-614956B9EC85}" destId="{B5147D37-B615-43F3-862D-EB4778166DCC}" srcOrd="0" destOrd="0" presId="urn:microsoft.com/office/officeart/2005/8/layout/chevronAccent+Icon"/>
    <dgm:cxn modelId="{81962EA3-51B8-46DA-AD65-92E25F261237}" type="presParOf" srcId="{0EEABA2C-C065-4CFB-8370-614956B9EC85}" destId="{FDDF27BC-18FE-40DF-ACB1-A0A54B0094AD}" srcOrd="1" destOrd="0" presId="urn:microsoft.com/office/officeart/2005/8/layout/chevronAccent+Icon"/>
    <dgm:cxn modelId="{50D55B9A-09FF-4F7D-99CB-E5E09AF62F16}" type="presParOf" srcId="{F7F435D3-6BA9-4E0D-A107-785119E870ED}" destId="{E315FD91-9F0D-48C3-AB61-5F15C0E6FE43}" srcOrd="3" destOrd="0" presId="urn:microsoft.com/office/officeart/2005/8/layout/chevronAccent+Icon"/>
    <dgm:cxn modelId="{EFE169A7-C02D-447A-89D2-6CBB884C6AD0}" type="presParOf" srcId="{F7F435D3-6BA9-4E0D-A107-785119E870ED}" destId="{A247DDF8-FDB5-4264-8CDD-F21D7110EFC2}" srcOrd="4" destOrd="0" presId="urn:microsoft.com/office/officeart/2005/8/layout/chevronAccent+Icon"/>
    <dgm:cxn modelId="{35A29BC0-AA53-4B2C-9C6C-94011F8B264A}" type="presParOf" srcId="{A247DDF8-FDB5-4264-8CDD-F21D7110EFC2}" destId="{9B758106-199C-453F-AF7F-BC8D70F87D02}" srcOrd="0" destOrd="0" presId="urn:microsoft.com/office/officeart/2005/8/layout/chevronAccent+Icon"/>
    <dgm:cxn modelId="{04700AED-AEB4-41D8-9C43-A47C29E4BB4B}" type="presParOf" srcId="{A247DDF8-FDB5-4264-8CDD-F21D7110EFC2}" destId="{A89211F0-7F01-48BE-BA85-56DDB90B7746}" srcOrd="1" destOrd="0" presId="urn:microsoft.com/office/officeart/2005/8/layout/chevronAccent+Icon"/>
    <dgm:cxn modelId="{51305AB5-47DD-4A78-95AB-98E083A0BCE1}" type="presParOf" srcId="{F7F435D3-6BA9-4E0D-A107-785119E870ED}" destId="{934220C3-E472-4BE1-B53B-21EE242B85AB}" srcOrd="5" destOrd="0" presId="urn:microsoft.com/office/officeart/2005/8/layout/chevronAccent+Icon"/>
    <dgm:cxn modelId="{D9AA25D1-D008-4E5E-9984-E54D6042B1FF}" type="presParOf" srcId="{F7F435D3-6BA9-4E0D-A107-785119E870ED}" destId="{6A3EE373-A8DE-489A-B58C-EAFEDF0BCD3C}" srcOrd="6" destOrd="0" presId="urn:microsoft.com/office/officeart/2005/8/layout/chevronAccent+Icon"/>
    <dgm:cxn modelId="{7E5BC8FA-ADA8-48E2-97B8-40653B4F633C}" type="presParOf" srcId="{6A3EE373-A8DE-489A-B58C-EAFEDF0BCD3C}" destId="{5159910A-EC08-44BF-AD0B-9E9CCA38BB3B}" srcOrd="0" destOrd="0" presId="urn:microsoft.com/office/officeart/2005/8/layout/chevronAccent+Icon"/>
    <dgm:cxn modelId="{B7D0B438-FEEA-4AA8-B055-D0F5C365BDBE}" type="presParOf" srcId="{6A3EE373-A8DE-489A-B58C-EAFEDF0BCD3C}" destId="{F20CA5B1-F627-4C2C-BFDE-FDAC6BF3E139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4CE1B0-81D8-43F5-9939-3ED3094AFB4E}" type="doc">
      <dgm:prSet loTypeId="urn:microsoft.com/office/officeart/2011/layout/ConvergingText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9B9878-B4E3-4251-8749-37F9218B3F89}">
      <dgm:prSet phldrT="[Text]"/>
      <dgm:spPr/>
      <dgm:t>
        <a:bodyPr/>
        <a:lstStyle/>
        <a:p>
          <a:r>
            <a:rPr lang="en-US" dirty="0"/>
            <a:t>Feature Selection</a:t>
          </a:r>
        </a:p>
      </dgm:t>
    </dgm:pt>
    <dgm:pt modelId="{9656E6AE-E9D7-4F45-9ED2-E254C616E97E}" type="parTrans" cxnId="{C1658A1D-0A37-4C87-A494-4EBE51D31F56}">
      <dgm:prSet/>
      <dgm:spPr/>
      <dgm:t>
        <a:bodyPr/>
        <a:lstStyle/>
        <a:p>
          <a:endParaRPr lang="en-US"/>
        </a:p>
      </dgm:t>
    </dgm:pt>
    <dgm:pt modelId="{7D46B7EE-9963-42FC-8AC6-40226B75B644}" type="sibTrans" cxnId="{C1658A1D-0A37-4C87-A494-4EBE51D31F56}">
      <dgm:prSet/>
      <dgm:spPr/>
      <dgm:t>
        <a:bodyPr/>
        <a:lstStyle/>
        <a:p>
          <a:endParaRPr lang="en-US"/>
        </a:p>
      </dgm:t>
    </dgm:pt>
    <dgm:pt modelId="{63E07915-3820-4437-BC65-CA03C2173558}">
      <dgm:prSet phldrT="[Text]"/>
      <dgm:spPr/>
      <dgm:t>
        <a:bodyPr/>
        <a:lstStyle/>
        <a:p>
          <a:r>
            <a:rPr lang="en-US" dirty="0"/>
            <a:t>Structural</a:t>
          </a:r>
        </a:p>
      </dgm:t>
    </dgm:pt>
    <dgm:pt modelId="{22C1D061-A71E-46AA-A409-FCACE51E8D67}" type="parTrans" cxnId="{2D077DB2-8640-49FF-97C1-E11E047932FD}">
      <dgm:prSet/>
      <dgm:spPr/>
      <dgm:t>
        <a:bodyPr/>
        <a:lstStyle/>
        <a:p>
          <a:endParaRPr lang="en-US"/>
        </a:p>
      </dgm:t>
    </dgm:pt>
    <dgm:pt modelId="{4AABB91F-45FB-4BC9-AE60-B7CABB257589}" type="sibTrans" cxnId="{2D077DB2-8640-49FF-97C1-E11E047932FD}">
      <dgm:prSet/>
      <dgm:spPr/>
      <dgm:t>
        <a:bodyPr/>
        <a:lstStyle/>
        <a:p>
          <a:endParaRPr lang="en-US"/>
        </a:p>
      </dgm:t>
    </dgm:pt>
    <dgm:pt modelId="{DECDF141-FBBF-49B1-8793-B515BBBB8302}">
      <dgm:prSet phldrT="[Text]"/>
      <dgm:spPr/>
      <dgm:t>
        <a:bodyPr/>
        <a:lstStyle/>
        <a:p>
          <a:r>
            <a:rPr lang="en-US" dirty="0"/>
            <a:t>Terrain</a:t>
          </a:r>
        </a:p>
      </dgm:t>
    </dgm:pt>
    <dgm:pt modelId="{4CE6FA96-7405-4244-8006-40BB1A3BE01F}" type="parTrans" cxnId="{9E1EAB47-4928-4638-B3A2-A6D6C5390C97}">
      <dgm:prSet/>
      <dgm:spPr/>
      <dgm:t>
        <a:bodyPr/>
        <a:lstStyle/>
        <a:p>
          <a:endParaRPr lang="en-US"/>
        </a:p>
      </dgm:t>
    </dgm:pt>
    <dgm:pt modelId="{668F22F8-AD40-4B29-B995-DA45616CC0EA}" type="sibTrans" cxnId="{9E1EAB47-4928-4638-B3A2-A6D6C5390C97}">
      <dgm:prSet/>
      <dgm:spPr/>
      <dgm:t>
        <a:bodyPr/>
        <a:lstStyle/>
        <a:p>
          <a:endParaRPr lang="en-US"/>
        </a:p>
      </dgm:t>
    </dgm:pt>
    <dgm:pt modelId="{C31A497D-7018-42B3-AADA-5E594DA5E681}">
      <dgm:prSet phldrT="[Text]"/>
      <dgm:spPr/>
      <dgm:t>
        <a:bodyPr/>
        <a:lstStyle/>
        <a:p>
          <a:r>
            <a:rPr lang="en-US"/>
            <a:t>Spectral</a:t>
          </a:r>
          <a:endParaRPr lang="en-US" dirty="0"/>
        </a:p>
      </dgm:t>
    </dgm:pt>
    <dgm:pt modelId="{143E3026-61D5-4A85-9AA3-9D0374A3B381}" type="parTrans" cxnId="{5EF876FA-CC78-4DAC-868F-88C735DF23F9}">
      <dgm:prSet/>
      <dgm:spPr/>
      <dgm:t>
        <a:bodyPr/>
        <a:lstStyle/>
        <a:p>
          <a:endParaRPr lang="en-US"/>
        </a:p>
      </dgm:t>
    </dgm:pt>
    <dgm:pt modelId="{0323A77B-3E65-4F80-867D-8399EA5FA914}" type="sibTrans" cxnId="{5EF876FA-CC78-4DAC-868F-88C735DF23F9}">
      <dgm:prSet/>
      <dgm:spPr/>
      <dgm:t>
        <a:bodyPr/>
        <a:lstStyle/>
        <a:p>
          <a:endParaRPr lang="en-US"/>
        </a:p>
      </dgm:t>
    </dgm:pt>
    <dgm:pt modelId="{17717FBA-B5E6-41A5-9D25-2E220FF424C9}" type="pres">
      <dgm:prSet presAssocID="{3A4CE1B0-81D8-43F5-9939-3ED3094AFB4E}" presName="Name0" presStyleCnt="0">
        <dgm:presLayoutVars>
          <dgm:chMax/>
          <dgm:chPref val="1"/>
          <dgm:dir/>
          <dgm:animOne val="branch"/>
          <dgm:animLvl val="lvl"/>
          <dgm:resizeHandles/>
        </dgm:presLayoutVars>
      </dgm:prSet>
      <dgm:spPr/>
    </dgm:pt>
    <dgm:pt modelId="{310A36D3-35A8-420A-B08D-EDAC2797C39A}" type="pres">
      <dgm:prSet presAssocID="{2D9B9878-B4E3-4251-8749-37F9218B3F89}" presName="composite" presStyleCnt="0"/>
      <dgm:spPr/>
    </dgm:pt>
    <dgm:pt modelId="{1F71795A-B309-4A3B-B278-2B0A2182140A}" type="pres">
      <dgm:prSet presAssocID="{2D9B9878-B4E3-4251-8749-37F9218B3F89}" presName="ParentAccent1" presStyleLbl="alignNode1" presStyleIdx="0" presStyleCnt="34"/>
      <dgm:spPr/>
    </dgm:pt>
    <dgm:pt modelId="{C0B203E8-5405-43AA-BB61-62C8E6FED641}" type="pres">
      <dgm:prSet presAssocID="{2D9B9878-B4E3-4251-8749-37F9218B3F89}" presName="ParentAccent2" presStyleLbl="alignNode1" presStyleIdx="1" presStyleCnt="34"/>
      <dgm:spPr/>
    </dgm:pt>
    <dgm:pt modelId="{2AE62568-20E1-458F-818A-8EB6E001EA2D}" type="pres">
      <dgm:prSet presAssocID="{2D9B9878-B4E3-4251-8749-37F9218B3F89}" presName="ParentAccent3" presStyleLbl="alignNode1" presStyleIdx="2" presStyleCnt="34"/>
      <dgm:spPr/>
    </dgm:pt>
    <dgm:pt modelId="{933B045E-796C-405A-96C1-811B685CBD71}" type="pres">
      <dgm:prSet presAssocID="{2D9B9878-B4E3-4251-8749-37F9218B3F89}" presName="ParentAccent4" presStyleLbl="alignNode1" presStyleIdx="3" presStyleCnt="34"/>
      <dgm:spPr/>
    </dgm:pt>
    <dgm:pt modelId="{60CBD4FD-FA22-4D36-AF1E-B59DCC452324}" type="pres">
      <dgm:prSet presAssocID="{2D9B9878-B4E3-4251-8749-37F9218B3F89}" presName="ParentAccent5" presStyleLbl="alignNode1" presStyleIdx="4" presStyleCnt="34"/>
      <dgm:spPr/>
    </dgm:pt>
    <dgm:pt modelId="{5054D2FF-7D6E-4E04-A59A-5430F6EF979B}" type="pres">
      <dgm:prSet presAssocID="{2D9B9878-B4E3-4251-8749-37F9218B3F89}" presName="ParentAccent6" presStyleLbl="alignNode1" presStyleIdx="5" presStyleCnt="34"/>
      <dgm:spPr/>
    </dgm:pt>
    <dgm:pt modelId="{62FBD8DC-FA42-4BB5-AE46-B25E539E6271}" type="pres">
      <dgm:prSet presAssocID="{2D9B9878-B4E3-4251-8749-37F9218B3F89}" presName="ParentAccent7" presStyleLbl="alignNode1" presStyleIdx="6" presStyleCnt="34"/>
      <dgm:spPr/>
    </dgm:pt>
    <dgm:pt modelId="{C9E674C9-B91F-42CB-83CA-EA2323FB4D32}" type="pres">
      <dgm:prSet presAssocID="{2D9B9878-B4E3-4251-8749-37F9218B3F89}" presName="ParentAccent8" presStyleLbl="alignNode1" presStyleIdx="7" presStyleCnt="34"/>
      <dgm:spPr/>
    </dgm:pt>
    <dgm:pt modelId="{1A137FB5-1E5C-4CB2-B09E-77A02573D4D4}" type="pres">
      <dgm:prSet presAssocID="{2D9B9878-B4E3-4251-8749-37F9218B3F89}" presName="ParentAccent9" presStyleLbl="alignNode1" presStyleIdx="8" presStyleCnt="34"/>
      <dgm:spPr/>
    </dgm:pt>
    <dgm:pt modelId="{BCA35ADB-020F-4BFE-8E54-91ADE28F65C3}" type="pres">
      <dgm:prSet presAssocID="{2D9B9878-B4E3-4251-8749-37F9218B3F89}" presName="ParentAccent10" presStyleLbl="alignNode1" presStyleIdx="9" presStyleCnt="34"/>
      <dgm:spPr/>
    </dgm:pt>
    <dgm:pt modelId="{E6FCD5C8-4A25-4295-A82E-0F2A7AEFFAE1}" type="pres">
      <dgm:prSet presAssocID="{2D9B9878-B4E3-4251-8749-37F9218B3F89}" presName="Parent" presStyleLbl="alignNode1" presStyleIdx="10" presStyleCnt="34">
        <dgm:presLayoutVars>
          <dgm:chMax val="5"/>
          <dgm:chPref val="3"/>
          <dgm:bulletEnabled val="1"/>
        </dgm:presLayoutVars>
      </dgm:prSet>
      <dgm:spPr/>
    </dgm:pt>
    <dgm:pt modelId="{F24179BA-28B5-48C0-885E-BAC9838F920A}" type="pres">
      <dgm:prSet presAssocID="{63E07915-3820-4437-BC65-CA03C2173558}" presName="Child1Accent1" presStyleLbl="alignNode1" presStyleIdx="11" presStyleCnt="34"/>
      <dgm:spPr/>
    </dgm:pt>
    <dgm:pt modelId="{049FA770-B7C3-4C36-951F-9E94EDFFF8CA}" type="pres">
      <dgm:prSet presAssocID="{63E07915-3820-4437-BC65-CA03C2173558}" presName="Child1Accent2" presStyleLbl="alignNode1" presStyleIdx="12" presStyleCnt="34"/>
      <dgm:spPr/>
    </dgm:pt>
    <dgm:pt modelId="{20EB837A-28FB-4D44-923C-6DF093D6E8E8}" type="pres">
      <dgm:prSet presAssocID="{63E07915-3820-4437-BC65-CA03C2173558}" presName="Child1Accent3" presStyleLbl="alignNode1" presStyleIdx="13" presStyleCnt="34"/>
      <dgm:spPr/>
    </dgm:pt>
    <dgm:pt modelId="{CEE52D64-0E13-45AB-A5C0-CA2868579474}" type="pres">
      <dgm:prSet presAssocID="{63E07915-3820-4437-BC65-CA03C2173558}" presName="Child1Accent4" presStyleLbl="alignNode1" presStyleIdx="14" presStyleCnt="34"/>
      <dgm:spPr/>
    </dgm:pt>
    <dgm:pt modelId="{F234EF45-A8EE-4AC7-A2BD-70E7D2FEBDD0}" type="pres">
      <dgm:prSet presAssocID="{63E07915-3820-4437-BC65-CA03C2173558}" presName="Child1Accent5" presStyleLbl="alignNode1" presStyleIdx="15" presStyleCnt="34"/>
      <dgm:spPr/>
    </dgm:pt>
    <dgm:pt modelId="{5D59E8E7-5866-443D-8971-9B9C612B39A6}" type="pres">
      <dgm:prSet presAssocID="{63E07915-3820-4437-BC65-CA03C2173558}" presName="Child1Accent6" presStyleLbl="alignNode1" presStyleIdx="16" presStyleCnt="34"/>
      <dgm:spPr/>
    </dgm:pt>
    <dgm:pt modelId="{58360C36-5B4F-46B1-8B76-12C7A1DD82E3}" type="pres">
      <dgm:prSet presAssocID="{63E07915-3820-4437-BC65-CA03C2173558}" presName="Child1Accent7" presStyleLbl="alignNode1" presStyleIdx="17" presStyleCnt="34"/>
      <dgm:spPr/>
    </dgm:pt>
    <dgm:pt modelId="{2E93FEB0-C558-405D-B164-7EE0D7B764B8}" type="pres">
      <dgm:prSet presAssocID="{63E07915-3820-4437-BC65-CA03C2173558}" presName="Child1Accent8" presStyleLbl="alignNode1" presStyleIdx="18" presStyleCnt="34"/>
      <dgm:spPr/>
    </dgm:pt>
    <dgm:pt modelId="{B2237009-C34A-4E07-9201-70F7210FB0A9}" type="pres">
      <dgm:prSet presAssocID="{63E07915-3820-4437-BC65-CA03C2173558}" presName="Child1Accent9" presStyleLbl="alignNode1" presStyleIdx="19" presStyleCnt="34"/>
      <dgm:spPr/>
    </dgm:pt>
    <dgm:pt modelId="{C7830438-D36E-441D-ADE4-E7734931DCB6}" type="pres">
      <dgm:prSet presAssocID="{63E07915-3820-4437-BC65-CA03C2173558}" presName="Child1" presStyleLbl="revTx" presStyleIdx="0" presStyleCnt="3">
        <dgm:presLayoutVars>
          <dgm:chMax/>
          <dgm:chPref val="0"/>
          <dgm:bulletEnabled val="1"/>
        </dgm:presLayoutVars>
      </dgm:prSet>
      <dgm:spPr/>
    </dgm:pt>
    <dgm:pt modelId="{12211E3A-CB53-4B1E-9B30-EFEB88233B3D}" type="pres">
      <dgm:prSet presAssocID="{C31A497D-7018-42B3-AADA-5E594DA5E681}" presName="Child2Accent1" presStyleLbl="alignNode1" presStyleIdx="20" presStyleCnt="34"/>
      <dgm:spPr/>
    </dgm:pt>
    <dgm:pt modelId="{A98097A5-2326-4A10-B810-3774EB34FC1E}" type="pres">
      <dgm:prSet presAssocID="{C31A497D-7018-42B3-AADA-5E594DA5E681}" presName="Child2Accent2" presStyleLbl="alignNode1" presStyleIdx="21" presStyleCnt="34"/>
      <dgm:spPr/>
    </dgm:pt>
    <dgm:pt modelId="{08163089-CB7E-44D9-B0CB-16E81A42702F}" type="pres">
      <dgm:prSet presAssocID="{C31A497D-7018-42B3-AADA-5E594DA5E681}" presName="Child2Accent3" presStyleLbl="alignNode1" presStyleIdx="22" presStyleCnt="34"/>
      <dgm:spPr/>
    </dgm:pt>
    <dgm:pt modelId="{BC1CCDE2-2CF1-42AF-9CD7-4F3CD9E00BB8}" type="pres">
      <dgm:prSet presAssocID="{C31A497D-7018-42B3-AADA-5E594DA5E681}" presName="Child2Accent4" presStyleLbl="alignNode1" presStyleIdx="23" presStyleCnt="34"/>
      <dgm:spPr/>
    </dgm:pt>
    <dgm:pt modelId="{933E8337-4528-4802-AC78-5B11C3C54B09}" type="pres">
      <dgm:prSet presAssocID="{C31A497D-7018-42B3-AADA-5E594DA5E681}" presName="Child2Accent5" presStyleLbl="alignNode1" presStyleIdx="24" presStyleCnt="34"/>
      <dgm:spPr/>
    </dgm:pt>
    <dgm:pt modelId="{A51B181B-5C90-40E5-97A0-092A5ED318C2}" type="pres">
      <dgm:prSet presAssocID="{C31A497D-7018-42B3-AADA-5E594DA5E681}" presName="Child2Accent6" presStyleLbl="alignNode1" presStyleIdx="25" presStyleCnt="34"/>
      <dgm:spPr/>
    </dgm:pt>
    <dgm:pt modelId="{992B661D-1873-40FD-8DFB-B4F7FB43CCA6}" type="pres">
      <dgm:prSet presAssocID="{C31A497D-7018-42B3-AADA-5E594DA5E681}" presName="Child2Accent7" presStyleLbl="alignNode1" presStyleIdx="26" presStyleCnt="34"/>
      <dgm:spPr/>
    </dgm:pt>
    <dgm:pt modelId="{8841E98C-0B9B-452F-A39F-0B110B1A1F90}" type="pres">
      <dgm:prSet presAssocID="{C31A497D-7018-42B3-AADA-5E594DA5E681}" presName="Child2" presStyleLbl="revTx" presStyleIdx="1" presStyleCnt="3">
        <dgm:presLayoutVars>
          <dgm:chMax/>
          <dgm:chPref val="0"/>
          <dgm:bulletEnabled val="1"/>
        </dgm:presLayoutVars>
      </dgm:prSet>
      <dgm:spPr/>
    </dgm:pt>
    <dgm:pt modelId="{24279124-DAD5-4ADE-988D-74D96E8630C0}" type="pres">
      <dgm:prSet presAssocID="{DECDF141-FBBF-49B1-8793-B515BBBB8302}" presName="Child3Accent1" presStyleLbl="alignNode1" presStyleIdx="27" presStyleCnt="34"/>
      <dgm:spPr/>
    </dgm:pt>
    <dgm:pt modelId="{10C18C66-509B-4115-AB39-C82641C10EB9}" type="pres">
      <dgm:prSet presAssocID="{DECDF141-FBBF-49B1-8793-B515BBBB8302}" presName="Child3Accent2" presStyleLbl="alignNode1" presStyleIdx="28" presStyleCnt="34"/>
      <dgm:spPr/>
    </dgm:pt>
    <dgm:pt modelId="{286DC9B4-2C8F-470E-AFBF-76A5CFD920A0}" type="pres">
      <dgm:prSet presAssocID="{DECDF141-FBBF-49B1-8793-B515BBBB8302}" presName="Child3Accent3" presStyleLbl="alignNode1" presStyleIdx="29" presStyleCnt="34"/>
      <dgm:spPr/>
    </dgm:pt>
    <dgm:pt modelId="{D58C2206-59A8-4EE5-817B-A782ECDC988C}" type="pres">
      <dgm:prSet presAssocID="{DECDF141-FBBF-49B1-8793-B515BBBB8302}" presName="Child3Accent4" presStyleLbl="alignNode1" presStyleIdx="30" presStyleCnt="34"/>
      <dgm:spPr/>
    </dgm:pt>
    <dgm:pt modelId="{F5E333BD-631D-4B8E-A1A0-215525C893A4}" type="pres">
      <dgm:prSet presAssocID="{DECDF141-FBBF-49B1-8793-B515BBBB8302}" presName="Child3Accent5" presStyleLbl="alignNode1" presStyleIdx="31" presStyleCnt="34"/>
      <dgm:spPr/>
    </dgm:pt>
    <dgm:pt modelId="{AFCD8638-D845-4562-BA1F-F4345D984E44}" type="pres">
      <dgm:prSet presAssocID="{DECDF141-FBBF-49B1-8793-B515BBBB8302}" presName="Child3Accent6" presStyleLbl="alignNode1" presStyleIdx="32" presStyleCnt="34"/>
      <dgm:spPr/>
    </dgm:pt>
    <dgm:pt modelId="{C7D96C3C-D160-44BD-85F3-9DC191F3396E}" type="pres">
      <dgm:prSet presAssocID="{DECDF141-FBBF-49B1-8793-B515BBBB8302}" presName="Child3Accent7" presStyleLbl="alignNode1" presStyleIdx="33" presStyleCnt="34"/>
      <dgm:spPr/>
    </dgm:pt>
    <dgm:pt modelId="{EE0CBBE0-8791-4A5B-B7BA-85693AC7B5F8}" type="pres">
      <dgm:prSet presAssocID="{DECDF141-FBBF-49B1-8793-B515BBBB8302}" presName="Child3" presStyleLbl="revTx" presStyleIdx="2" presStyleCnt="3">
        <dgm:presLayoutVars>
          <dgm:chMax/>
          <dgm:chPref val="0"/>
          <dgm:bulletEnabled val="1"/>
        </dgm:presLayoutVars>
      </dgm:prSet>
      <dgm:spPr/>
    </dgm:pt>
  </dgm:ptLst>
  <dgm:cxnLst>
    <dgm:cxn modelId="{C1658A1D-0A37-4C87-A494-4EBE51D31F56}" srcId="{3A4CE1B0-81D8-43F5-9939-3ED3094AFB4E}" destId="{2D9B9878-B4E3-4251-8749-37F9218B3F89}" srcOrd="0" destOrd="0" parTransId="{9656E6AE-E9D7-4F45-9ED2-E254C616E97E}" sibTransId="{7D46B7EE-9963-42FC-8AC6-40226B75B644}"/>
    <dgm:cxn modelId="{44077935-8F00-4BE4-A6CD-4CD7966E7B6B}" type="presOf" srcId="{DECDF141-FBBF-49B1-8793-B515BBBB8302}" destId="{EE0CBBE0-8791-4A5B-B7BA-85693AC7B5F8}" srcOrd="0" destOrd="0" presId="urn:microsoft.com/office/officeart/2011/layout/ConvergingText"/>
    <dgm:cxn modelId="{9E1EAB47-4928-4638-B3A2-A6D6C5390C97}" srcId="{2D9B9878-B4E3-4251-8749-37F9218B3F89}" destId="{DECDF141-FBBF-49B1-8793-B515BBBB8302}" srcOrd="2" destOrd="0" parTransId="{4CE6FA96-7405-4244-8006-40BB1A3BE01F}" sibTransId="{668F22F8-AD40-4B29-B995-DA45616CC0EA}"/>
    <dgm:cxn modelId="{0386F274-AFF5-4C2B-95EB-F4DD7A92AF58}" type="presOf" srcId="{3A4CE1B0-81D8-43F5-9939-3ED3094AFB4E}" destId="{17717FBA-B5E6-41A5-9D25-2E220FF424C9}" srcOrd="0" destOrd="0" presId="urn:microsoft.com/office/officeart/2011/layout/ConvergingText"/>
    <dgm:cxn modelId="{5C9BD776-3A73-4D4E-87DB-8038A1826A6E}" type="presOf" srcId="{63E07915-3820-4437-BC65-CA03C2173558}" destId="{C7830438-D36E-441D-ADE4-E7734931DCB6}" srcOrd="0" destOrd="0" presId="urn:microsoft.com/office/officeart/2011/layout/ConvergingText"/>
    <dgm:cxn modelId="{485559A6-ED0C-44E1-AC7A-4B4DF137AA81}" type="presOf" srcId="{2D9B9878-B4E3-4251-8749-37F9218B3F89}" destId="{E6FCD5C8-4A25-4295-A82E-0F2A7AEFFAE1}" srcOrd="0" destOrd="0" presId="urn:microsoft.com/office/officeart/2011/layout/ConvergingText"/>
    <dgm:cxn modelId="{2D077DB2-8640-49FF-97C1-E11E047932FD}" srcId="{2D9B9878-B4E3-4251-8749-37F9218B3F89}" destId="{63E07915-3820-4437-BC65-CA03C2173558}" srcOrd="0" destOrd="0" parTransId="{22C1D061-A71E-46AA-A409-FCACE51E8D67}" sibTransId="{4AABB91F-45FB-4BC9-AE60-B7CABB257589}"/>
    <dgm:cxn modelId="{F94464E3-E83A-489F-8A0B-0CC248869878}" type="presOf" srcId="{C31A497D-7018-42B3-AADA-5E594DA5E681}" destId="{8841E98C-0B9B-452F-A39F-0B110B1A1F90}" srcOrd="0" destOrd="0" presId="urn:microsoft.com/office/officeart/2011/layout/ConvergingText"/>
    <dgm:cxn modelId="{5EF876FA-CC78-4DAC-868F-88C735DF23F9}" srcId="{2D9B9878-B4E3-4251-8749-37F9218B3F89}" destId="{C31A497D-7018-42B3-AADA-5E594DA5E681}" srcOrd="1" destOrd="0" parTransId="{143E3026-61D5-4A85-9AA3-9D0374A3B381}" sibTransId="{0323A77B-3E65-4F80-867D-8399EA5FA914}"/>
    <dgm:cxn modelId="{9A13865B-335C-4B67-8234-FDD42BFF2EA0}" type="presParOf" srcId="{17717FBA-B5E6-41A5-9D25-2E220FF424C9}" destId="{310A36D3-35A8-420A-B08D-EDAC2797C39A}" srcOrd="0" destOrd="0" presId="urn:microsoft.com/office/officeart/2011/layout/ConvergingText"/>
    <dgm:cxn modelId="{01B75D2B-74F0-4D10-9615-4C2FD6667D4A}" type="presParOf" srcId="{310A36D3-35A8-420A-B08D-EDAC2797C39A}" destId="{1F71795A-B309-4A3B-B278-2B0A2182140A}" srcOrd="0" destOrd="0" presId="urn:microsoft.com/office/officeart/2011/layout/ConvergingText"/>
    <dgm:cxn modelId="{FBB9C304-CBC7-4AF7-8BB8-495630EC3237}" type="presParOf" srcId="{310A36D3-35A8-420A-B08D-EDAC2797C39A}" destId="{C0B203E8-5405-43AA-BB61-62C8E6FED641}" srcOrd="1" destOrd="0" presId="urn:microsoft.com/office/officeart/2011/layout/ConvergingText"/>
    <dgm:cxn modelId="{F01CD7C3-E842-48D1-9431-941C09239A5D}" type="presParOf" srcId="{310A36D3-35A8-420A-B08D-EDAC2797C39A}" destId="{2AE62568-20E1-458F-818A-8EB6E001EA2D}" srcOrd="2" destOrd="0" presId="urn:microsoft.com/office/officeart/2011/layout/ConvergingText"/>
    <dgm:cxn modelId="{B36B7C51-D2C7-426D-AF83-12E1B60EF6F6}" type="presParOf" srcId="{310A36D3-35A8-420A-B08D-EDAC2797C39A}" destId="{933B045E-796C-405A-96C1-811B685CBD71}" srcOrd="3" destOrd="0" presId="urn:microsoft.com/office/officeart/2011/layout/ConvergingText"/>
    <dgm:cxn modelId="{38566DBB-D38A-4144-820F-CE009F0B843B}" type="presParOf" srcId="{310A36D3-35A8-420A-B08D-EDAC2797C39A}" destId="{60CBD4FD-FA22-4D36-AF1E-B59DCC452324}" srcOrd="4" destOrd="0" presId="urn:microsoft.com/office/officeart/2011/layout/ConvergingText"/>
    <dgm:cxn modelId="{59C2D81A-5ADE-4913-A456-E557D54DCD0A}" type="presParOf" srcId="{310A36D3-35A8-420A-B08D-EDAC2797C39A}" destId="{5054D2FF-7D6E-4E04-A59A-5430F6EF979B}" srcOrd="5" destOrd="0" presId="urn:microsoft.com/office/officeart/2011/layout/ConvergingText"/>
    <dgm:cxn modelId="{BAEDF964-3AF7-45E7-97E1-B52F3E603525}" type="presParOf" srcId="{310A36D3-35A8-420A-B08D-EDAC2797C39A}" destId="{62FBD8DC-FA42-4BB5-AE46-B25E539E6271}" srcOrd="6" destOrd="0" presId="urn:microsoft.com/office/officeart/2011/layout/ConvergingText"/>
    <dgm:cxn modelId="{E02A0B21-329F-48FC-B604-DE986938FE83}" type="presParOf" srcId="{310A36D3-35A8-420A-B08D-EDAC2797C39A}" destId="{C9E674C9-B91F-42CB-83CA-EA2323FB4D32}" srcOrd="7" destOrd="0" presId="urn:microsoft.com/office/officeart/2011/layout/ConvergingText"/>
    <dgm:cxn modelId="{374BC5FD-CA53-4CBD-9376-BEE35AEF73CB}" type="presParOf" srcId="{310A36D3-35A8-420A-B08D-EDAC2797C39A}" destId="{1A137FB5-1E5C-4CB2-B09E-77A02573D4D4}" srcOrd="8" destOrd="0" presId="urn:microsoft.com/office/officeart/2011/layout/ConvergingText"/>
    <dgm:cxn modelId="{66AE5518-D26A-4037-B220-E25DD16BFE06}" type="presParOf" srcId="{310A36D3-35A8-420A-B08D-EDAC2797C39A}" destId="{BCA35ADB-020F-4BFE-8E54-91ADE28F65C3}" srcOrd="9" destOrd="0" presId="urn:microsoft.com/office/officeart/2011/layout/ConvergingText"/>
    <dgm:cxn modelId="{51D65F1A-78CC-47E1-9597-B4C546FC8EB8}" type="presParOf" srcId="{310A36D3-35A8-420A-B08D-EDAC2797C39A}" destId="{E6FCD5C8-4A25-4295-A82E-0F2A7AEFFAE1}" srcOrd="10" destOrd="0" presId="urn:microsoft.com/office/officeart/2011/layout/ConvergingText"/>
    <dgm:cxn modelId="{A42F4FAF-4505-440D-856D-A596C0C21384}" type="presParOf" srcId="{310A36D3-35A8-420A-B08D-EDAC2797C39A}" destId="{F24179BA-28B5-48C0-885E-BAC9838F920A}" srcOrd="11" destOrd="0" presId="urn:microsoft.com/office/officeart/2011/layout/ConvergingText"/>
    <dgm:cxn modelId="{878ACFB9-3142-4BC3-8589-B870735D71C9}" type="presParOf" srcId="{310A36D3-35A8-420A-B08D-EDAC2797C39A}" destId="{049FA770-B7C3-4C36-951F-9E94EDFFF8CA}" srcOrd="12" destOrd="0" presId="urn:microsoft.com/office/officeart/2011/layout/ConvergingText"/>
    <dgm:cxn modelId="{195E8D97-5FAD-48C0-BA7C-7A34E01DB159}" type="presParOf" srcId="{310A36D3-35A8-420A-B08D-EDAC2797C39A}" destId="{20EB837A-28FB-4D44-923C-6DF093D6E8E8}" srcOrd="13" destOrd="0" presId="urn:microsoft.com/office/officeart/2011/layout/ConvergingText"/>
    <dgm:cxn modelId="{F6B78903-550B-4009-A0E4-40863F56F1D8}" type="presParOf" srcId="{310A36D3-35A8-420A-B08D-EDAC2797C39A}" destId="{CEE52D64-0E13-45AB-A5C0-CA2868579474}" srcOrd="14" destOrd="0" presId="urn:microsoft.com/office/officeart/2011/layout/ConvergingText"/>
    <dgm:cxn modelId="{398B80C6-376C-410A-AA47-E9B91119C626}" type="presParOf" srcId="{310A36D3-35A8-420A-B08D-EDAC2797C39A}" destId="{F234EF45-A8EE-4AC7-A2BD-70E7D2FEBDD0}" srcOrd="15" destOrd="0" presId="urn:microsoft.com/office/officeart/2011/layout/ConvergingText"/>
    <dgm:cxn modelId="{BD5D0C25-59E0-4CDF-9CEC-A65BA6ED9CA1}" type="presParOf" srcId="{310A36D3-35A8-420A-B08D-EDAC2797C39A}" destId="{5D59E8E7-5866-443D-8971-9B9C612B39A6}" srcOrd="16" destOrd="0" presId="urn:microsoft.com/office/officeart/2011/layout/ConvergingText"/>
    <dgm:cxn modelId="{80ED3375-6D87-40B4-B074-5C3279CA5EBD}" type="presParOf" srcId="{310A36D3-35A8-420A-B08D-EDAC2797C39A}" destId="{58360C36-5B4F-46B1-8B76-12C7A1DD82E3}" srcOrd="17" destOrd="0" presId="urn:microsoft.com/office/officeart/2011/layout/ConvergingText"/>
    <dgm:cxn modelId="{C2A46F97-0C93-4AC3-9FAD-5A10574BEDD2}" type="presParOf" srcId="{310A36D3-35A8-420A-B08D-EDAC2797C39A}" destId="{2E93FEB0-C558-405D-B164-7EE0D7B764B8}" srcOrd="18" destOrd="0" presId="urn:microsoft.com/office/officeart/2011/layout/ConvergingText"/>
    <dgm:cxn modelId="{2BCE6D73-C572-4968-8702-49C9029E3608}" type="presParOf" srcId="{310A36D3-35A8-420A-B08D-EDAC2797C39A}" destId="{B2237009-C34A-4E07-9201-70F7210FB0A9}" srcOrd="19" destOrd="0" presId="urn:microsoft.com/office/officeart/2011/layout/ConvergingText"/>
    <dgm:cxn modelId="{5B6B6183-0C0D-466B-9E97-4F540095821B}" type="presParOf" srcId="{310A36D3-35A8-420A-B08D-EDAC2797C39A}" destId="{C7830438-D36E-441D-ADE4-E7734931DCB6}" srcOrd="20" destOrd="0" presId="urn:microsoft.com/office/officeart/2011/layout/ConvergingText"/>
    <dgm:cxn modelId="{8B84EC84-4CFA-4F84-8C66-6444C8A917AF}" type="presParOf" srcId="{310A36D3-35A8-420A-B08D-EDAC2797C39A}" destId="{12211E3A-CB53-4B1E-9B30-EFEB88233B3D}" srcOrd="21" destOrd="0" presId="urn:microsoft.com/office/officeart/2011/layout/ConvergingText"/>
    <dgm:cxn modelId="{6A045F6D-E05B-414F-8266-8CC2E7FAFAEB}" type="presParOf" srcId="{310A36D3-35A8-420A-B08D-EDAC2797C39A}" destId="{A98097A5-2326-4A10-B810-3774EB34FC1E}" srcOrd="22" destOrd="0" presId="urn:microsoft.com/office/officeart/2011/layout/ConvergingText"/>
    <dgm:cxn modelId="{E6872674-8313-4B77-9938-09996E9496A5}" type="presParOf" srcId="{310A36D3-35A8-420A-B08D-EDAC2797C39A}" destId="{08163089-CB7E-44D9-B0CB-16E81A42702F}" srcOrd="23" destOrd="0" presId="urn:microsoft.com/office/officeart/2011/layout/ConvergingText"/>
    <dgm:cxn modelId="{9D56DF37-D70D-4171-8BC9-96B0FAC071BD}" type="presParOf" srcId="{310A36D3-35A8-420A-B08D-EDAC2797C39A}" destId="{BC1CCDE2-2CF1-42AF-9CD7-4F3CD9E00BB8}" srcOrd="24" destOrd="0" presId="urn:microsoft.com/office/officeart/2011/layout/ConvergingText"/>
    <dgm:cxn modelId="{B009B189-3596-4CEE-B1EC-A2776F7AFA11}" type="presParOf" srcId="{310A36D3-35A8-420A-B08D-EDAC2797C39A}" destId="{933E8337-4528-4802-AC78-5B11C3C54B09}" srcOrd="25" destOrd="0" presId="urn:microsoft.com/office/officeart/2011/layout/ConvergingText"/>
    <dgm:cxn modelId="{C8C5AEC0-6A50-4BB1-A073-5E9BD7475E16}" type="presParOf" srcId="{310A36D3-35A8-420A-B08D-EDAC2797C39A}" destId="{A51B181B-5C90-40E5-97A0-092A5ED318C2}" srcOrd="26" destOrd="0" presId="urn:microsoft.com/office/officeart/2011/layout/ConvergingText"/>
    <dgm:cxn modelId="{96F8FCBB-C942-403D-928C-33CF65218212}" type="presParOf" srcId="{310A36D3-35A8-420A-B08D-EDAC2797C39A}" destId="{992B661D-1873-40FD-8DFB-B4F7FB43CCA6}" srcOrd="27" destOrd="0" presId="urn:microsoft.com/office/officeart/2011/layout/ConvergingText"/>
    <dgm:cxn modelId="{8312AC5D-6135-460C-AAE2-BD06317E9D6E}" type="presParOf" srcId="{310A36D3-35A8-420A-B08D-EDAC2797C39A}" destId="{8841E98C-0B9B-452F-A39F-0B110B1A1F90}" srcOrd="28" destOrd="0" presId="urn:microsoft.com/office/officeart/2011/layout/ConvergingText"/>
    <dgm:cxn modelId="{0DF77800-545C-4A80-A3A1-1D872AE1DA46}" type="presParOf" srcId="{310A36D3-35A8-420A-B08D-EDAC2797C39A}" destId="{24279124-DAD5-4ADE-988D-74D96E8630C0}" srcOrd="29" destOrd="0" presId="urn:microsoft.com/office/officeart/2011/layout/ConvergingText"/>
    <dgm:cxn modelId="{EC70F720-C5B2-489C-8929-937ACBFCA1B6}" type="presParOf" srcId="{310A36D3-35A8-420A-B08D-EDAC2797C39A}" destId="{10C18C66-509B-4115-AB39-C82641C10EB9}" srcOrd="30" destOrd="0" presId="urn:microsoft.com/office/officeart/2011/layout/ConvergingText"/>
    <dgm:cxn modelId="{FB6F9A23-535F-4A76-BADE-F318EFB9ABF5}" type="presParOf" srcId="{310A36D3-35A8-420A-B08D-EDAC2797C39A}" destId="{286DC9B4-2C8F-470E-AFBF-76A5CFD920A0}" srcOrd="31" destOrd="0" presId="urn:microsoft.com/office/officeart/2011/layout/ConvergingText"/>
    <dgm:cxn modelId="{1CECAC29-5534-4607-9470-65A6EDB5EAFA}" type="presParOf" srcId="{310A36D3-35A8-420A-B08D-EDAC2797C39A}" destId="{D58C2206-59A8-4EE5-817B-A782ECDC988C}" srcOrd="32" destOrd="0" presId="urn:microsoft.com/office/officeart/2011/layout/ConvergingText"/>
    <dgm:cxn modelId="{BFC7B622-3469-4462-8F11-2359D9BE2A22}" type="presParOf" srcId="{310A36D3-35A8-420A-B08D-EDAC2797C39A}" destId="{F5E333BD-631D-4B8E-A1A0-215525C893A4}" srcOrd="33" destOrd="0" presId="urn:microsoft.com/office/officeart/2011/layout/ConvergingText"/>
    <dgm:cxn modelId="{2A67E117-228C-4143-89EB-3DF85BF49A84}" type="presParOf" srcId="{310A36D3-35A8-420A-B08D-EDAC2797C39A}" destId="{AFCD8638-D845-4562-BA1F-F4345D984E44}" srcOrd="34" destOrd="0" presId="urn:microsoft.com/office/officeart/2011/layout/ConvergingText"/>
    <dgm:cxn modelId="{C81D5B15-DC0B-4966-81E8-3F86753A656C}" type="presParOf" srcId="{310A36D3-35A8-420A-B08D-EDAC2797C39A}" destId="{C7D96C3C-D160-44BD-85F3-9DC191F3396E}" srcOrd="35" destOrd="0" presId="urn:microsoft.com/office/officeart/2011/layout/ConvergingText"/>
    <dgm:cxn modelId="{85C57B12-499E-49F5-B303-09F9F6EA0EA1}" type="presParOf" srcId="{310A36D3-35A8-420A-B08D-EDAC2797C39A}" destId="{EE0CBBE0-8791-4A5B-B7BA-85693AC7B5F8}" srcOrd="36" destOrd="0" presId="urn:microsoft.com/office/officeart/2011/layout/ConvergingTex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9DFD48-0072-4DE6-8C8E-CD569B4034EF}">
      <dsp:nvSpPr>
        <dsp:cNvPr id="0" name=""/>
        <dsp:cNvSpPr/>
      </dsp:nvSpPr>
      <dsp:spPr>
        <a:xfrm>
          <a:off x="3961" y="0"/>
          <a:ext cx="1864724" cy="539496"/>
        </a:xfrm>
        <a:prstGeom prst="chevron">
          <a:avLst>
            <a:gd name="adj" fmla="val 4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E5E5DF-35FF-4EBA-910A-45FD32170674}">
      <dsp:nvSpPr>
        <dsp:cNvPr id="0" name=""/>
        <dsp:cNvSpPr/>
      </dsp:nvSpPr>
      <dsp:spPr>
        <a:xfrm>
          <a:off x="543123" y="134874"/>
          <a:ext cx="1574656" cy="53949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Mask</a:t>
          </a:r>
        </a:p>
      </dsp:txBody>
      <dsp:txXfrm>
        <a:off x="558924" y="150675"/>
        <a:ext cx="1543054" cy="507894"/>
      </dsp:txXfrm>
    </dsp:sp>
    <dsp:sp modelId="{B5147D37-B615-43F3-862D-EB4778166DCC}">
      <dsp:nvSpPr>
        <dsp:cNvPr id="0" name=""/>
        <dsp:cNvSpPr/>
      </dsp:nvSpPr>
      <dsp:spPr>
        <a:xfrm>
          <a:off x="2133891" y="0"/>
          <a:ext cx="1864724" cy="539496"/>
        </a:xfrm>
        <a:prstGeom prst="chevron">
          <a:avLst>
            <a:gd name="adj" fmla="val 4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DF27BC-18FE-40DF-ACB1-A0A54B0094AD}">
      <dsp:nvSpPr>
        <dsp:cNvPr id="0" name=""/>
        <dsp:cNvSpPr/>
      </dsp:nvSpPr>
      <dsp:spPr>
        <a:xfrm>
          <a:off x="2631151" y="134873"/>
          <a:ext cx="1574656" cy="53949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Mosaic Tiles</a:t>
          </a:r>
        </a:p>
      </dsp:txBody>
      <dsp:txXfrm>
        <a:off x="2646952" y="150674"/>
        <a:ext cx="1543054" cy="507894"/>
      </dsp:txXfrm>
    </dsp:sp>
    <dsp:sp modelId="{9B758106-199C-453F-AF7F-BC8D70F87D02}">
      <dsp:nvSpPr>
        <dsp:cNvPr id="0" name=""/>
        <dsp:cNvSpPr/>
      </dsp:nvSpPr>
      <dsp:spPr>
        <a:xfrm>
          <a:off x="4263821" y="0"/>
          <a:ext cx="1864724" cy="539496"/>
        </a:xfrm>
        <a:prstGeom prst="chevron">
          <a:avLst>
            <a:gd name="adj" fmla="val 4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89211F0-7F01-48BE-BA85-56DDB90B7746}">
      <dsp:nvSpPr>
        <dsp:cNvPr id="0" name=""/>
        <dsp:cNvSpPr/>
      </dsp:nvSpPr>
      <dsp:spPr>
        <a:xfrm>
          <a:off x="4761081" y="134873"/>
          <a:ext cx="1574656" cy="53949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Align</a:t>
          </a:r>
        </a:p>
      </dsp:txBody>
      <dsp:txXfrm>
        <a:off x="4776882" y="150674"/>
        <a:ext cx="1543054" cy="507894"/>
      </dsp:txXfrm>
    </dsp:sp>
    <dsp:sp modelId="{5159910A-EC08-44BF-AD0B-9E9CCA38BB3B}">
      <dsp:nvSpPr>
        <dsp:cNvPr id="0" name=""/>
        <dsp:cNvSpPr/>
      </dsp:nvSpPr>
      <dsp:spPr>
        <a:xfrm>
          <a:off x="6393751" y="0"/>
          <a:ext cx="1864724" cy="539496"/>
        </a:xfrm>
        <a:prstGeom prst="chevron">
          <a:avLst>
            <a:gd name="adj" fmla="val 4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0CA5B1-F627-4C2C-BFDE-FDAC6BF3E139}">
      <dsp:nvSpPr>
        <dsp:cNvPr id="0" name=""/>
        <dsp:cNvSpPr/>
      </dsp:nvSpPr>
      <dsp:spPr>
        <a:xfrm>
          <a:off x="6891011" y="134874"/>
          <a:ext cx="1574656" cy="53949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Difference</a:t>
          </a:r>
        </a:p>
      </dsp:txBody>
      <dsp:txXfrm>
        <a:off x="6906812" y="150675"/>
        <a:ext cx="1543054" cy="50789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71795A-B309-4A3B-B278-2B0A2182140A}">
      <dsp:nvSpPr>
        <dsp:cNvPr id="0" name=""/>
        <dsp:cNvSpPr/>
      </dsp:nvSpPr>
      <dsp:spPr>
        <a:xfrm>
          <a:off x="5214220" y="2010339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0B203E8-5405-43AA-BB61-62C8E6FED641}">
      <dsp:nvSpPr>
        <dsp:cNvPr id="0" name=""/>
        <dsp:cNvSpPr/>
      </dsp:nvSpPr>
      <dsp:spPr>
        <a:xfrm>
          <a:off x="4931848" y="2010339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E62568-20E1-458F-818A-8EB6E001EA2D}">
      <dsp:nvSpPr>
        <dsp:cNvPr id="0" name=""/>
        <dsp:cNvSpPr/>
      </dsp:nvSpPr>
      <dsp:spPr>
        <a:xfrm>
          <a:off x="4649475" y="2010339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3B045E-796C-405A-96C1-811B685CBD71}">
      <dsp:nvSpPr>
        <dsp:cNvPr id="0" name=""/>
        <dsp:cNvSpPr/>
      </dsp:nvSpPr>
      <dsp:spPr>
        <a:xfrm>
          <a:off x="4367640" y="2010339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0CBD4FD-FA22-4D36-AF1E-B59DCC452324}">
      <dsp:nvSpPr>
        <dsp:cNvPr id="0" name=""/>
        <dsp:cNvSpPr/>
      </dsp:nvSpPr>
      <dsp:spPr>
        <a:xfrm>
          <a:off x="4085268" y="2010339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54D2FF-7D6E-4E04-A59A-5430F6EF979B}">
      <dsp:nvSpPr>
        <dsp:cNvPr id="0" name=""/>
        <dsp:cNvSpPr/>
      </dsp:nvSpPr>
      <dsp:spPr>
        <a:xfrm>
          <a:off x="3648826" y="1933305"/>
          <a:ext cx="308139" cy="3083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FBD8DC-FA42-4BB5-AE46-B25E539E6271}">
      <dsp:nvSpPr>
        <dsp:cNvPr id="0" name=""/>
        <dsp:cNvSpPr/>
      </dsp:nvSpPr>
      <dsp:spPr>
        <a:xfrm>
          <a:off x="4962984" y="1692068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E674C9-B91F-42CB-83CA-EA2323FB4D32}">
      <dsp:nvSpPr>
        <dsp:cNvPr id="0" name=""/>
        <dsp:cNvSpPr/>
      </dsp:nvSpPr>
      <dsp:spPr>
        <a:xfrm>
          <a:off x="4962984" y="2330891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137FB5-1E5C-4CB2-B09E-77A02573D4D4}">
      <dsp:nvSpPr>
        <dsp:cNvPr id="0" name=""/>
        <dsp:cNvSpPr/>
      </dsp:nvSpPr>
      <dsp:spPr>
        <a:xfrm>
          <a:off x="5100412" y="1830425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A35ADB-020F-4BFE-8E54-91ADE28F65C3}">
      <dsp:nvSpPr>
        <dsp:cNvPr id="0" name=""/>
        <dsp:cNvSpPr/>
      </dsp:nvSpPr>
      <dsp:spPr>
        <a:xfrm>
          <a:off x="5109538" y="2193294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FCD5C8-4A25-4295-A82E-0F2A7AEFFAE1}">
      <dsp:nvSpPr>
        <dsp:cNvPr id="0" name=""/>
        <dsp:cNvSpPr/>
      </dsp:nvSpPr>
      <dsp:spPr>
        <a:xfrm>
          <a:off x="1961036" y="1307406"/>
          <a:ext cx="1560025" cy="156018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210" tIns="29210" rIns="29210" bIns="2921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Feature Selection</a:t>
          </a:r>
        </a:p>
      </dsp:txBody>
      <dsp:txXfrm>
        <a:off x="2189496" y="1535890"/>
        <a:ext cx="1103105" cy="1103218"/>
      </dsp:txXfrm>
    </dsp:sp>
    <dsp:sp modelId="{F24179BA-28B5-48C0-885E-BAC9838F920A}">
      <dsp:nvSpPr>
        <dsp:cNvPr id="0" name=""/>
        <dsp:cNvSpPr/>
      </dsp:nvSpPr>
      <dsp:spPr>
        <a:xfrm>
          <a:off x="1844544" y="1174117"/>
          <a:ext cx="308139" cy="3083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9FA770-B7C3-4C36-951F-9E94EDFFF8CA}">
      <dsp:nvSpPr>
        <dsp:cNvPr id="0" name=""/>
        <dsp:cNvSpPr/>
      </dsp:nvSpPr>
      <dsp:spPr>
        <a:xfrm>
          <a:off x="1646991" y="1011434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0EB837A-28FB-4D44-923C-6DF093D6E8E8}">
      <dsp:nvSpPr>
        <dsp:cNvPr id="0" name=""/>
        <dsp:cNvSpPr/>
      </dsp:nvSpPr>
      <dsp:spPr>
        <a:xfrm>
          <a:off x="1317915" y="1011434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E52D64-0E13-45AB-A5C0-CA2868579474}">
      <dsp:nvSpPr>
        <dsp:cNvPr id="0" name=""/>
        <dsp:cNvSpPr/>
      </dsp:nvSpPr>
      <dsp:spPr>
        <a:xfrm>
          <a:off x="988839" y="1011434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34EF45-A8EE-4AC7-A2BD-70E7D2FEBDD0}">
      <dsp:nvSpPr>
        <dsp:cNvPr id="0" name=""/>
        <dsp:cNvSpPr/>
      </dsp:nvSpPr>
      <dsp:spPr>
        <a:xfrm>
          <a:off x="659762" y="1011434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59E8E7-5866-443D-8971-9B9C612B39A6}">
      <dsp:nvSpPr>
        <dsp:cNvPr id="0" name=""/>
        <dsp:cNvSpPr/>
      </dsp:nvSpPr>
      <dsp:spPr>
        <a:xfrm>
          <a:off x="330149" y="1011434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360C36-5B4F-46B1-8B76-12C7A1DD82E3}">
      <dsp:nvSpPr>
        <dsp:cNvPr id="0" name=""/>
        <dsp:cNvSpPr/>
      </dsp:nvSpPr>
      <dsp:spPr>
        <a:xfrm>
          <a:off x="1073" y="1011434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830438-D36E-441D-ADE4-E7734931DCB6}">
      <dsp:nvSpPr>
        <dsp:cNvPr id="0" name=""/>
        <dsp:cNvSpPr/>
      </dsp:nvSpPr>
      <dsp:spPr>
        <a:xfrm>
          <a:off x="0" y="613849"/>
          <a:ext cx="1805892" cy="396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Structural</a:t>
          </a:r>
        </a:p>
      </dsp:txBody>
      <dsp:txXfrm>
        <a:off x="0" y="613849"/>
        <a:ext cx="1805892" cy="396318"/>
      </dsp:txXfrm>
    </dsp:sp>
    <dsp:sp modelId="{12211E3A-CB53-4B1E-9B30-EFEB88233B3D}">
      <dsp:nvSpPr>
        <dsp:cNvPr id="0" name=""/>
        <dsp:cNvSpPr/>
      </dsp:nvSpPr>
      <dsp:spPr>
        <a:xfrm>
          <a:off x="1524594" y="1933305"/>
          <a:ext cx="308139" cy="3083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097A5-2326-4A10-B810-3774EB34FC1E}">
      <dsp:nvSpPr>
        <dsp:cNvPr id="0" name=""/>
        <dsp:cNvSpPr/>
      </dsp:nvSpPr>
      <dsp:spPr>
        <a:xfrm>
          <a:off x="1219675" y="2010339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163089-CB7E-44D9-B0CB-16E81A42702F}">
      <dsp:nvSpPr>
        <dsp:cNvPr id="0" name=""/>
        <dsp:cNvSpPr/>
      </dsp:nvSpPr>
      <dsp:spPr>
        <a:xfrm>
          <a:off x="915293" y="2010339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1CCDE2-2CF1-42AF-9CD7-4F3CD9E00BB8}">
      <dsp:nvSpPr>
        <dsp:cNvPr id="0" name=""/>
        <dsp:cNvSpPr/>
      </dsp:nvSpPr>
      <dsp:spPr>
        <a:xfrm>
          <a:off x="610374" y="2010339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3E8337-4528-4802-AC78-5B11C3C54B09}">
      <dsp:nvSpPr>
        <dsp:cNvPr id="0" name=""/>
        <dsp:cNvSpPr/>
      </dsp:nvSpPr>
      <dsp:spPr>
        <a:xfrm>
          <a:off x="305992" y="2010339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1B181B-5C90-40E5-97A0-092A5ED318C2}">
      <dsp:nvSpPr>
        <dsp:cNvPr id="0" name=""/>
        <dsp:cNvSpPr/>
      </dsp:nvSpPr>
      <dsp:spPr>
        <a:xfrm>
          <a:off x="1073" y="2010339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41E98C-0B9B-452F-A39F-0B110B1A1F90}">
      <dsp:nvSpPr>
        <dsp:cNvPr id="0" name=""/>
        <dsp:cNvSpPr/>
      </dsp:nvSpPr>
      <dsp:spPr>
        <a:xfrm>
          <a:off x="0" y="1616048"/>
          <a:ext cx="1365692" cy="396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Spectral</a:t>
          </a:r>
          <a:endParaRPr lang="en-US" sz="2300" kern="1200" dirty="0"/>
        </a:p>
      </dsp:txBody>
      <dsp:txXfrm>
        <a:off x="0" y="1616048"/>
        <a:ext cx="1365692" cy="396318"/>
      </dsp:txXfrm>
    </dsp:sp>
    <dsp:sp modelId="{24279124-DAD5-4ADE-988D-74D96E8630C0}">
      <dsp:nvSpPr>
        <dsp:cNvPr id="0" name=""/>
        <dsp:cNvSpPr/>
      </dsp:nvSpPr>
      <dsp:spPr>
        <a:xfrm>
          <a:off x="1844544" y="2679823"/>
          <a:ext cx="308139" cy="3083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C18C66-509B-4115-AB39-C82641C10EB9}">
      <dsp:nvSpPr>
        <dsp:cNvPr id="0" name=""/>
        <dsp:cNvSpPr/>
      </dsp:nvSpPr>
      <dsp:spPr>
        <a:xfrm>
          <a:off x="1646991" y="2993787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6DC9B4-2C8F-470E-AFBF-76A5CFD920A0}">
      <dsp:nvSpPr>
        <dsp:cNvPr id="0" name=""/>
        <dsp:cNvSpPr/>
      </dsp:nvSpPr>
      <dsp:spPr>
        <a:xfrm>
          <a:off x="1317915" y="2993787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8C2206-59A8-4EE5-817B-A782ECDC988C}">
      <dsp:nvSpPr>
        <dsp:cNvPr id="0" name=""/>
        <dsp:cNvSpPr/>
      </dsp:nvSpPr>
      <dsp:spPr>
        <a:xfrm>
          <a:off x="988839" y="2993787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E333BD-631D-4B8E-A1A0-215525C893A4}">
      <dsp:nvSpPr>
        <dsp:cNvPr id="0" name=""/>
        <dsp:cNvSpPr/>
      </dsp:nvSpPr>
      <dsp:spPr>
        <a:xfrm>
          <a:off x="659762" y="2993787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CD8638-D845-4562-BA1F-F4345D984E44}">
      <dsp:nvSpPr>
        <dsp:cNvPr id="0" name=""/>
        <dsp:cNvSpPr/>
      </dsp:nvSpPr>
      <dsp:spPr>
        <a:xfrm>
          <a:off x="330149" y="2993787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D96C3C-D160-44BD-85F3-9DC191F3396E}">
      <dsp:nvSpPr>
        <dsp:cNvPr id="0" name=""/>
        <dsp:cNvSpPr/>
      </dsp:nvSpPr>
      <dsp:spPr>
        <a:xfrm>
          <a:off x="1073" y="2993787"/>
          <a:ext cx="154069" cy="1540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0CBBE0-8791-4A5B-B7BA-85693AC7B5F8}">
      <dsp:nvSpPr>
        <dsp:cNvPr id="0" name=""/>
        <dsp:cNvSpPr/>
      </dsp:nvSpPr>
      <dsp:spPr>
        <a:xfrm>
          <a:off x="0" y="2595948"/>
          <a:ext cx="1805892" cy="396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Terrain</a:t>
          </a:r>
        </a:p>
      </dsp:txBody>
      <dsp:txXfrm>
        <a:off x="0" y="2595948"/>
        <a:ext cx="1805892" cy="3963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onvergingText">
  <dgm:title val="Converging Text"/>
  <dgm:desc val="Use to show multiple steps or parts that merge into a whole. Limited to one Level 1 shape that contains text and a maximum of five Level 2 shapes."/>
  <dgm:catLst>
    <dgm:cat type="process" pri="6500"/>
    <dgm:cat type="officeonline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clrData>
  <dgm:layoutNode name="Name0">
    <dgm:varLst>
      <dgm:chMax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vertAlign" val="mid"/>
          <dgm:param type="nodeVertAlign" val="mid"/>
          <dgm:param type="horzAlign" val="ctr"/>
        </dgm:alg>
      </dgm:if>
      <dgm:else name="Name3">
        <dgm:alg type="lin">
          <dgm:param type="linDir" val="fromR"/>
          <dgm:param type="vertAlign" val="mid"/>
          <dgm:param type="nodeVertAlign" val="mid"/>
          <dgm:param type="horzAlign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 val="65"/>
      <dgm:constr type="primFontSz" for="des" forName="Child1" op="equ" val="65"/>
      <dgm:constr type="primFontSz" for="des" forName="Child2" refType="primFontSz" refFor="des" refForName="Child1" op="equ"/>
      <dgm:constr type="primFontSz" for="des" forName="Child3" refType="primFontSz" refFor="des" refForName="Child1" op="equ"/>
      <dgm:constr type="primFontSz" for="des" forName="Child4" refType="primFontSz" refFor="des" refForName="Child1" op="equ"/>
      <dgm:constr type="primFontSz" for="des" forName="Child5" refType="primFontSz" refFor="des" refForName="Child1" op="equ"/>
      <dgm:constr type="primFontSz" for="des" forName="Child1" refType="primFontSz" refFor="des" refForName="Parent" op="lte"/>
      <dgm:constr type="primFontSz" for="des" forName="Child2" refType="primFontSz" refFor="des" refForName="Parent" op="lte"/>
      <dgm:constr type="primFontSz" for="des" forName="Child3" refType="primFontSz" refFor="des" refForName="Parent" op="lte"/>
      <dgm:constr type="primFontSz" for="des" forName="Child4" refType="primFontSz" refFor="des" refForName="Parent" op="lte"/>
      <dgm:constr type="primFontSz" for="des" forName="Child5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w" refFor="ch" refForName="composite" op="equ" fact="0.05"/>
      <dgm:constr type="h" for="ch" forName="sibTrans" refType="w" refFor="ch" refForName="sibTrans" op="equ"/>
    </dgm:constrLst>
    <dgm:forEach name="nodesForEach" axis="ch" ptType="node">
      <dgm:layoutNode name="composite">
        <dgm:choose name="Name4">
          <dgm:if name="Name5" func="var" arg="dir" op="equ" val="norm">
            <dgm:choose name="Name6">
              <dgm:if name="Name7" axis="ch" ptType="node" func="cnt" op="equ" val="0">
                <dgm:alg type="composite">
                  <dgm:param type="ar" val="2.1059"/>
                </dgm:alg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l" for="ch" forName="ParentAccent1" refType="w" fact="0.9531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l" for="ch" forName="ParentAccent2" refType="w" fact="0.8734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l" for="ch" forName="ParentAccent3" refType="w" fact="0.7937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l" for="ch" forName="ParentAccent4" refType="w" fact="0.714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l" for="ch" forName="ParentAccent5" refType="w" fact="0.6343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l" for="ch" forName="ParentAccent6" refType="w" fact="0.5076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l" for="ch" forName="ParentAccent7" refType="w" fact="0.8766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l" for="ch" forName="ParentAccent8" refType="w" fact="0.8766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l" for="ch" forName="ParentAccent9" refType="w" fact="0.918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l" for="ch" forName="ParentAccent10" refType="w" fact="0.9213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8" axis="ch" ptType="node" func="cnt" op="equ" val="1">
                <dgm:alg type="composite">
                  <dgm:param type="ar" val="3.4411"/>
                </dgm:alg>
                <dgm:constrLst>
                  <dgm:constr type="l" for="ch" forName="Child1Accent1" refType="w" fact="0.284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l" for="ch" forName="Child1Accent2" refType="w" fact="0.2272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l" for="ch" forName="Child1Accent3" refType="w" fact="0.170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l" for="ch" forName="Child1Accent4" refType="w" fact="0.1137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l" for="ch" forName="Child1Accent5" refType="w" fact="0.057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l" for="ch" forName="Child1Accent6" refType="w" fact="0.0002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ParentAccent1" refType="w" fact="0.9713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l" for="ch" forName="ParentAccent2" refType="w" fact="0.9187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l" for="ch" forName="ParentAccent3" refType="w" fact="0.8661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l" for="ch" forName="ParentAccent4" refType="w" fact="0.8136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l" for="ch" forName="ParentAccent5" refType="w" fact="0.761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l" for="ch" forName="ParentAccent6" refType="w" fact="0.6797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l" for="ch" forName="ParentAccent7" refType="w" fact="0.924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l" for="ch" forName="ParentAccent8" refType="w" fact="0.924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l" for="ch" forName="ParentAccent9" refType="w" fact="0.9501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l" for="ch" forName="ParentAccent10" refType="w" fact="0.9518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l" for="ch" forName="Child1" refType="w" fact="0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l" for="ch" forName="Parent" refType="w" fact="0.3653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9" axis="ch" ptType="node" func="cnt" op="equ" val="2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1" refType="w" fact="0.3436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3068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245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842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l" for="ch" forName="Child2Accent5" refType="w" fact="0.1229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l" for="ch" forName="Child2Accent6" refType="w" fact="0.061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.0002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2" refType="w" fact="0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0" axis="ch" ptType="node" func="cnt" op="equ" val="3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2Accent1" refType="w" fact="0.284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2272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170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137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2Accent5" refType="w" fact="0.057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6" refType="w" fact="0.0002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l" for="ch" forName="Child3Accent1" refType="w" fact="0.3436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l" for="ch" forName="Child3Accent2" refType="w" fact="0.3068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l" for="ch" forName="Child3Accent3" refType="w" fact="0.245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l" for="ch" forName="Child3Accent4" refType="w" fact="0.1842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l" for="ch" forName="Child3Accent5" refType="w" fact="0.1229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l" for="ch" forName="Child3Accent6" refType="w" fact="0.061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l" for="ch" forName="Child3Accent7" refType="w" fact="0.0002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3" refType="w" fact="0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l" for="ch" forName="Child2" refType="w" fact="0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1" axis="ch" ptType="node" func="cnt" op="equ" val="4">
                <dgm:alg type="composite">
                  <dgm:param type="ar" val="1.8304"/>
                </dgm:alg>
                <dgm:constrLst>
                  <dgm:constr type="l" for="ch" forName="Parent" refType="w" fact="0.3771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l" for="ch" forName="Child1Accent1" refType="w" fact="0.3904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l" for="ch" forName="Child1Accent3" refType="w" fact="0.3001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l" for="ch" forName="Child1Accent4" refType="w" fact="0.2418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l" for="ch" forName="Child1Accent5" refType="w" fact="0.183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l" for="ch" forName="Child1Accent6" refType="w" fact="0.1252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l" for="ch" forName="Child3Accent1" refType="w" fact="0.3158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l" for="ch" forName="Child3Accent2" refType="w" fact="0.2689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l" for="ch" forName="Child3Accent4" refType="w" fact="0.1614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l" for="ch" forName="Child3Accent5" refType="w" fact="0.1077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l" for="ch" forName="Child1Accent7" refType="w" fact="0.0668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l" for="ch" forName="Child3Accent6" refType="w" fact="0.0539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l" for="ch" forName="Child1Accent8" refType="w" fact="0.008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3Accent7" refType="w" fact="0.0002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l" for="ch" forName="Child4Accent1" refType="w" fact="0.3904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l" for="ch" forName="Child4Accent3" refType="w" fact="0.2998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l" for="ch" forName="Child4Accent4" refType="w" fact="0.241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l" for="ch" forName="Child4Accent5" refType="w" fact="0.1833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l" for="ch" forName="Child4Accent6" refType="w" fact="0.1251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l" for="ch" forName="Child4Accent7" refType="w" fact="0.0668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l" for="ch" forName="Child4Accent8" refType="w" fact="0.0086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l" for="ch" forName="Child2Accent1" refType="w" fact="0.3158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l" for="ch" forName="Child4Accent2" refType="w" fact="0.358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l" for="ch" forName="Child1Accent2" refType="w" fact="0.358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l" for="ch" forName="Child3Accent3" refType="w" fact="0.2151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l" for="ch" forName="Child2Accent2" refType="w" fact="0.2689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l" for="ch" forName="Child2Accent4" refType="w" fact="0.1614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l" for="ch" forName="Child2Accent5" refType="w" fact="0.1077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l" for="ch" forName="Child2Accent6" refType="w" fact="0.0539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l" for="ch" forName="Child2Accent7" refType="w" fact="0.0002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l" for="ch" forName="Child2Accent3" refType="w" fact="0.2151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l" for="ch" forName="ParentAccent1" refType="w" fact="0.9717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l" for="ch" forName="ParentAccent2" refType="w" fact="0.9199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l" for="ch" forName="ParentAccent3" refType="w" fact="0.8682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l" for="ch" forName="ParentAccent4" refType="w" fact="0.8164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l" for="ch" forName="ParentAccent5" refType="w" fact="0.7646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l" for="ch" forName="ParentAccent6" refType="w" fact="0.6846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l" for="ch" forName="ParentAccent7" refType="w" fact="0.9256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l" for="ch" forName="ParentAccent8" refType="w" fact="0.9256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l" for="ch" forName="ParentAccent9" refType="w" fact="0.9509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l" for="ch" forName="ParentAccent10" refType="w" fact="0.952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l" for="ch" forName="Child4" refType="w" fact="0.0081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l" for="ch" forName="Child3" refType="w" fact="0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l" for="ch" forName="Child2" refType="w" fact="0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l" for="ch" forName="Child1" refType="w" fact="0.0081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12">
                <dgm:alg type="composite">
                  <dgm:param type="ar" val="1.3278"/>
                </dgm:alg>
                <dgm:constrLst>
                  <dgm:constr type="l" for="ch" forName="Child2Accent1" refType="w" fact="0.3436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l" for="ch" forName="Child2Accent2" refType="w" fact="0.3068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l" for="ch" forName="Child2Accent3" refType="w" fact="0.245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l" for="ch" forName="Child2Accent4" refType="w" fact="0.1842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l" for="ch" forName="Child2Accent5" refType="w" fact="0.1229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l" for="ch" forName="Child3Accent1" refType="w" fact="0.284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l" for="ch" forName="Child3Accent2" refType="w" fact="0.2272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l" for="ch" forName="Child3Accent3" refType="w" fact="0.170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l" for="ch" forName="Child3Accent4" refType="w" fact="0.1137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l" for="ch" forName="Child2Accent6" refType="w" fact="0.061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l" for="ch" forName="Child3Accent5" refType="w" fact="0.057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l" for="ch" forName="Child2Accent7" refType="w" fact="0.0002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l" for="ch" forName="Child3Accent6" refType="w" fact="0.0002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l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l" for="ch" forName="Child4Accent1" refType="w" fact="0.3436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l" for="ch" forName="Child4Accent2" refType="w" fact="0.3068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l" for="ch" forName="Child4Accent3" refType="w" fact="0.245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l" for="ch" forName="Child4Accent4" refType="w" fact="0.1842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l" for="ch" forName="Child4Accent5" refType="w" fact="0.1229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l" for="ch" forName="Child4Accent6" refType="w" fact="0.061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l" for="ch" forName="Child4Accent7" refType="w" fact="0.0002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l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l" for="ch" forName="ParentAccent1" refType="w" fact="0.9713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l" for="ch" forName="ParentAccent2" refType="w" fact="0.9187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l" for="ch" forName="ParentAccent3" refType="w" fact="0.8661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l" for="ch" forName="ParentAccent4" refType="w" fact="0.8136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l" for="ch" forName="ParentAccent5" refType="w" fact="0.761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l" for="ch" forName="ParentAccent6" refType="w" fact="0.6797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l" for="ch" forName="ParentAccent7" refType="w" fact="0.924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l" for="ch" forName="ParentAccent8" refType="w" fact="0.924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l" for="ch" forName="ParentAccent9" refType="w" fact="0.9501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l" for="ch" forName="ParentAccent10" refType="w" fact="0.9518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l" for="ch" forName="Child1Accent1" refType="w" fact="0.4819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l" for="ch" forName="Child1Accent4" refType="w" fact="0.3653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l" for="ch" forName="Child1Accent5" refType="w" fact="0.304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l" for="ch" forName="Child1Accent6" refType="w" fact="0.2426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l" for="ch" forName="Child1Accent7" refType="w" fact="0.1813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l" for="ch" forName="Child1Accent8" refType="w" fact="0.12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l" for="ch" forName="Child1Accent9" refType="w" fact="0.0587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l" for="ch" forName="Child5Accent1" refType="w" fact="0.4819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l" for="ch" forName="Child5Accent4" refType="w" fact="0.3653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l" for="ch" forName="Child5Accent5" refType="w" fact="0.304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l" for="ch" forName="Child5Accent6" refType="w" fact="0.2426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l" for="ch" forName="Child5Accent7" refType="w" fact="0.1813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l" for="ch" forName="Child5Accent8" refType="w" fact="0.12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l" for="ch" forName="Child5Accent9" refType="w" fact="0.0587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l" for="ch" forName="Child5Accent2" refType="w" fact="0.453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l" for="ch" forName="Child5Accent3" refType="w" fact="0.4118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l" for="ch" forName="Child1Accent2" refType="w" fact="0.4458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l" for="ch" forName="Child1Accent3" refType="w" fact="0.4054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l" for="ch" forName="Child5" refType="w" fact="0.0581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l" for="ch" forName="Child4" refType="w" fact="0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l" for="ch" forName="Child3" refType="w" fact="0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l" for="ch" forName="Child2" refType="w" fact="0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l" for="ch" forName="Child1" refType="w" fact="0.0581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l" for="ch" forName="Parent" refType="w" fact="0.3653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if>
          <dgm:else name="Name13">
            <dgm:choose name="Name14">
              <dgm:if name="Name15" axis="ch" ptType="node" func="cnt" op="equ" val="0">
                <dgm:alg type="composite">
                  <dgm:param type="ar" val="2.1059"/>
                </dgm:alg>
                <dgm:constrLst>
                  <dgm:constr type="r" for="ch" forName="Parent" refType="w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r" for="ch" forName="ParentAccent1" refType="w" fact="0.0469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r" for="ch" forName="ParentAccent2" refType="w" fact="0.1266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r" for="ch" forName="ParentAccent3" refType="w" fact="0.2063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r" for="ch" forName="ParentAccent4" refType="w" fact="0.286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r" for="ch" forName="ParentAccent5" refType="w" fact="0.3657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r" for="ch" forName="ParentAccent6" refType="w" fact="0.4924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r" for="ch" forName="ParentAccent7" refType="w" fact="0.1234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r" for="ch" forName="ParentAccent8" refType="w" fact="0.1234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r" for="ch" forName="ParentAccent9" refType="w" fact="0.081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r" for="ch" forName="ParentAccent10" refType="w" fact="0.0787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16" axis="ch" ptType="node" func="cnt" op="equ" val="1">
                <dgm:alg type="composite">
                  <dgm:param type="ar" val="3.4411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r" for="ch" forName="Child1Accent1" refType="w" fact="0.716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r" for="ch" forName="Child1Accent2" refType="w" fact="0.7728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r" for="ch" forName="Child1Accent3" refType="w" fact="0.829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r" for="ch" forName="Child1Accent4" refType="w" fact="0.8863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r" for="ch" forName="Child1Accent5" refType="w" fact="0.943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r" for="ch" forName="Child1Accent6" refType="w" fact="0.9998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ParentAccent1" refType="w" fact="0.0287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r" for="ch" forName="ParentAccent2" refType="w" fact="0.0813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r" for="ch" forName="ParentAccent3" refType="w" fact="0.1339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r" for="ch" forName="ParentAccent4" refType="w" fact="0.1864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r" for="ch" forName="ParentAccent5" refType="w" fact="0.239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r" for="ch" forName="ParentAccent6" refType="w" fact="0.3203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r" for="ch" forName="ParentAccent7" refType="w" fact="0.075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r" for="ch" forName="ParentAccent8" refType="w" fact="0.075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r" for="ch" forName="ParentAccent9" refType="w" fact="0.0499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r" for="ch" forName="ParentAccent10" refType="w" fact="0.0482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r" for="ch" forName="Child1" refType="w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r" for="ch" forName="Parent" refType="w" fact="0.6347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17" axis="ch" ptType="node" func="cnt" op="equ" val="2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2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6564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6932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754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158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8771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38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.9998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2" refType="w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8" axis="ch" ptType="node" func="cnt" op="equ" val="3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r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716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7728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829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863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943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998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r" for="ch" forName="Child3Accent1" refType="w" fact="0.6564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r" for="ch" forName="Child3Accent2" refType="w" fact="0.6932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r" for="ch" forName="Child3Accent3" refType="w" fact="0.754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r" for="ch" forName="Child3Accent4" refType="w" fact="0.8158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r" for="ch" forName="Child3Accent5" refType="w" fact="0.8771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r" for="ch" forName="Child3Accent6" refType="w" fact="0.938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r" for="ch" forName="Child3Accent7" refType="w" fact="0.9998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3" refType="w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r" for="ch" forName="Child2" refType="w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9" axis="ch" ptType="node" func="cnt" op="equ" val="4">
                <dgm:alg type="composite">
                  <dgm:param type="ar" val="1.8304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r" for="ch" forName="Parent" refType="w" fact="0.6229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r" for="ch" forName="Child1Accent1" refType="w" fact="0.6096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r" for="ch" forName="Child1Accent3" refType="w" fact="0.6999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r" for="ch" forName="Child1Accent4" refType="w" fact="0.7582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r" for="ch" forName="Child1Accent5" refType="w" fact="0.816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r" for="ch" forName="Child1Accent6" refType="w" fact="0.8748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r" for="ch" forName="Child3Accent1" refType="w" fact="0.6842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r" for="ch" forName="Child3Accent2" refType="w" fact="0.7311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r" for="ch" forName="Child3Accent4" refType="w" fact="0.8386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r" for="ch" forName="Child3Accent5" refType="w" fact="0.8923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r" for="ch" forName="Child1Accent7" refType="w" fact="0.9332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r" for="ch" forName="Child3Accent6" refType="w" fact="0.9461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r" for="ch" forName="Child1Accent8" refType="w" fact="0.991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3Accent7" refType="w" fact="0.9998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r" for="ch" forName="Child4Accent1" refType="w" fact="0.6096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r" for="ch" forName="Child4Accent3" refType="w" fact="0.7002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r" for="ch" forName="Child4Accent4" refType="w" fact="0.758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r" for="ch" forName="Child4Accent5" refType="w" fact="0.8167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r" for="ch" forName="Child4Accent6" refType="w" fact="0.8749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r" for="ch" forName="Child4Accent7" refType="w" fact="0.9332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r" for="ch" forName="Child4Accent8" refType="w" fact="0.9914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r" for="ch" forName="Child2Accent1" refType="w" fact="0.6842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r" for="ch" forName="Child4Accent2" refType="w" fact="0.642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r" for="ch" forName="Child1Accent2" refType="w" fact="0.641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r" for="ch" forName="Child3Accent3" refType="w" fact="0.7849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r" for="ch" forName="Child2Accent2" refType="w" fact="0.7311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r" for="ch" forName="Child2Accent4" refType="w" fact="0.8386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r" for="ch" forName="Child2Accent5" refType="w" fact="0.8923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r" for="ch" forName="Child2Accent6" refType="w" fact="0.9461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r" for="ch" forName="Child2Accent7" refType="w" fact="0.9998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r" for="ch" forName="Child2Accent3" refType="w" fact="0.7849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r" for="ch" forName="ParentAccent1" refType="w" fact="0.0283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r" for="ch" forName="ParentAccent2" refType="w" fact="0.0801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r" for="ch" forName="ParentAccent3" refType="w" fact="0.1318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r" for="ch" forName="ParentAccent4" refType="w" fact="0.1836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r" for="ch" forName="ParentAccent5" refType="w" fact="0.2354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r" for="ch" forName="ParentAccent6" refType="w" fact="0.3154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r" for="ch" forName="ParentAccent7" refType="w" fact="0.0744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r" for="ch" forName="ParentAccent8" refType="w" fact="0.0744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r" for="ch" forName="ParentAccent9" refType="w" fact="0.0491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r" for="ch" forName="ParentAccent10" refType="w" fact="0.047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r" for="ch" forName="Child4" refType="w" fact="0.9919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r" for="ch" forName="Child3" refType="w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r" for="ch" forName="Child2" refType="w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r" for="ch" forName="Child1" refType="w" fact="0.9919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20">
                <dgm:alg type="composite">
                  <dgm:param type="ar" val="1.3278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5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primFontSz" for="des" forName="Child5" refType="primFontSz" refFor="des" refForName="Child1" op="equ"/>
                  <dgm:constr type="r" for="ch" forName="Child2Accent1" refType="w" fact="0.6564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r" for="ch" forName="Child2Accent2" refType="w" fact="0.6932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r" for="ch" forName="Child2Accent3" refType="w" fact="0.754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r" for="ch" forName="Child2Accent4" refType="w" fact="0.8158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r" for="ch" forName="Child2Accent5" refType="w" fact="0.8771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r" for="ch" forName="Child2Accent6" refType="w" fact="0.938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r" for="ch" forName="Child2Accent7" refType="w" fact="0.9998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r" for="ch" forName="Child3Accent1" refType="w" fact="0.716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r" for="ch" forName="Child3Accent2" refType="w" fact="0.7728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r" for="ch" forName="Child3Accent3" refType="w" fact="0.829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r" for="ch" forName="Child3Accent4" refType="w" fact="0.8863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r" for="ch" forName="Child3Accent5" refType="w" fact="0.943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r" for="ch" forName="Child3Accent6" refType="w" fact="0.9998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r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r" for="ch" forName="Child4Accent1" refType="w" fact="0.6564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r" for="ch" forName="Child4Accent2" refType="w" fact="0.6932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r" for="ch" forName="Child4Accent3" refType="w" fact="0.754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r" for="ch" forName="Child4Accent4" refType="w" fact="0.8158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r" for="ch" forName="Child4Accent5" refType="w" fact="0.8771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r" for="ch" forName="Child4Accent6" refType="w" fact="0.938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r" for="ch" forName="Child4Accent7" refType="w" fact="0.9998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r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r" for="ch" forName="ParentAccent1" refType="w" fact="0.0287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r" for="ch" forName="ParentAccent2" refType="w" fact="0.0813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r" for="ch" forName="ParentAccent3" refType="w" fact="0.1339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r" for="ch" forName="ParentAccent4" refType="w" fact="0.1864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r" for="ch" forName="ParentAccent5" refType="w" fact="0.239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r" for="ch" forName="ParentAccent6" refType="w" fact="0.3203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r" for="ch" forName="ParentAccent7" refType="w" fact="0.075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r" for="ch" forName="ParentAccent8" refType="w" fact="0.075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r" for="ch" forName="ParentAccent9" refType="w" fact="0.0499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r" for="ch" forName="ParentAccent10" refType="w" fact="0.0482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r" for="ch" forName="Child1Accent1" refType="w" fact="0.5181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r" for="ch" forName="Child1Accent2" refType="w" fact="0.5542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r" for="ch" forName="Child1Accent3" refType="w" fact="0.5946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r" for="ch" forName="Child1Accent4" refType="w" fact="0.6347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r" for="ch" forName="Child1Accent5" refType="w" fact="0.696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r" for="ch" forName="Child1Accent6" refType="w" fact="0.7574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r" for="ch" forName="Child1Accent7" refType="w" fact="0.8187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r" for="ch" forName="Child1Accent8" refType="w" fact="0.88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r" for="ch" forName="Child1Accent9" refType="w" fact="0.9413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r" for="ch" forName="Child5Accent1" refType="w" fact="0.5181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r" for="ch" forName="Child5Accent2" refType="w" fact="0.547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r" for="ch" forName="Child5Accent3" refType="w" fact="0.5882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r" for="ch" forName="Child5Accent4" refType="w" fact="0.6347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r" for="ch" forName="Child5Accent5" refType="w" fact="0.696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r" for="ch" forName="Child5Accent6" refType="w" fact="0.7574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r" for="ch" forName="Child5Accent7" refType="w" fact="0.8187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r" for="ch" forName="Child5Accent8" refType="w" fact="0.88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r" for="ch" forName="Child5Accent9" refType="w" fact="0.9423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r" for="ch" forName="Child5" refType="w" fact="0.9419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r" for="ch" forName="Child4" refType="w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r" for="ch" forName="Child3" refType="w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r" for="ch" forName="Child2" refType="w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r" for="ch" forName="Child1" refType="w" fact="0.9419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r" for="ch" forName="Parent" refType="w" fact="0.6347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else>
        </dgm:choose>
        <dgm:layoutNode name="ParentAccen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" styleLbl="alignNode1">
          <dgm:varLst>
            <dgm:chMax val="5"/>
            <dgm:chPref val="3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 ptType="node"/>
          <dgm:constrLst>
            <dgm:constr type="lMarg" refType="primFontSz" fact="0.1"/>
            <dgm:constr type="rMarg" refType="primFontSz" fact="0.1"/>
            <dgm:constr type="tMarg" refType="primFontSz" fact="0.1"/>
            <dgm:constr type="bMarg" refType="primFontSz" fact="0.1"/>
          </dgm:constrLst>
          <dgm:ruleLst>
            <dgm:rule type="primFontSz" val="5" fact="NaN" max="NaN"/>
          </dgm:ruleLst>
        </dgm:layoutNode>
        <dgm:forEach name="Name21" axis="ch" ptType="node" cnt="1">
          <dgm:layoutNode name="Child1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2" axis="ch" ptType="node" st="2" cnt="1">
          <dgm:layoutNode name="Child2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3" axis="ch" ptType="node" st="3" cnt="1">
          <dgm:layoutNode name="Child3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4" axis="ch" ptType="node" st="4" cnt="1">
          <dgm:layoutNode name="Child4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5" axis="ch" ptType="node" st="5" cnt="1">
          <dgm:layoutNode name="Child5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B580E-BB12-458A-8A67-A4E85A97E57A}" type="datetimeFigureOut">
              <a:rPr lang="en-US" smtClean="0"/>
              <a:t>5/1/2025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485773-E831-40C3-B08E-FE9BDAA693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957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85651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FC1D6-6424-ED89-434C-F22238EC7A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49CD23-0C5D-0A29-336F-92E3325316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CA2C8B-FF5A-DE11-1A1A-0515F9E325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“We compute </a:t>
            </a:r>
            <a:r>
              <a:rPr lang="en-US" b="1" dirty="0"/>
              <a:t>structural metrics</a:t>
            </a:r>
            <a:r>
              <a:rPr lang="en-US" dirty="0"/>
              <a:t> from our ΔCHM </a:t>
            </a:r>
            <a:r>
              <a:rPr lang="en-US" dirty="0" err="1"/>
              <a:t>rasters</a:t>
            </a:r>
            <a:r>
              <a:rPr lang="en-US" dirty="0"/>
              <a:t>—percentages of pixels losing, stable, or gaining height, plus overall mean and variability.”</a:t>
            </a:r>
          </a:p>
          <a:p>
            <a:pPr>
              <a:buNone/>
            </a:pPr>
            <a:r>
              <a:rPr lang="en-US" dirty="0"/>
              <a:t>“From the </a:t>
            </a:r>
            <a:r>
              <a:rPr lang="en-US" b="1" dirty="0"/>
              <a:t>aligned VI mosaics</a:t>
            </a:r>
            <a:r>
              <a:rPr lang="en-US" dirty="0"/>
              <a:t>, we derive </a:t>
            </a:r>
            <a:r>
              <a:rPr lang="en-US" b="1" dirty="0"/>
              <a:t>spectral deltas</a:t>
            </a:r>
            <a:r>
              <a:rPr lang="en-US" dirty="0"/>
              <a:t>: how each index (NDVI, EVI, etc.) changed relative to the earliest flight.”</a:t>
            </a:r>
          </a:p>
          <a:p>
            <a:pPr>
              <a:buNone/>
            </a:pPr>
            <a:r>
              <a:rPr lang="en-US" dirty="0"/>
              <a:t>“Finally, we summarize </a:t>
            </a:r>
            <a:r>
              <a:rPr lang="en-US" b="1" dirty="0"/>
              <a:t>terrain features</a:t>
            </a:r>
            <a:r>
              <a:rPr lang="en-US" dirty="0"/>
              <a:t>—mean slope, aspect, elevation—over the same spatial blocks.”</a:t>
            </a:r>
          </a:p>
          <a:p>
            <a:r>
              <a:rPr lang="en-US" dirty="0"/>
              <a:t>“These streams merge into our master </a:t>
            </a:r>
            <a:r>
              <a:rPr lang="en-US" b="1" dirty="0"/>
              <a:t>feature table</a:t>
            </a:r>
            <a:r>
              <a:rPr lang="en-US" dirty="0"/>
              <a:t>, one row per </a:t>
            </a:r>
            <a:r>
              <a:rPr lang="en-US" dirty="0" err="1"/>
              <a:t>site×year</a:t>
            </a:r>
            <a:r>
              <a:rPr lang="en-US" dirty="0"/>
              <a:t> (or per block), ready for modeling.”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EAED2A-FEAC-2FD6-9366-8D7FB21428A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7912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31CC51-E6E9-CCF0-56E5-85D9598419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B7D2FDE-78B0-DA4E-6303-2C8FB186E4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AD723A0-155C-A235-DD68-1EA4DFE2BA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What I did on each block:</a:t>
            </a:r>
            <a:r>
              <a:rPr lang="en-US" dirty="0"/>
              <a:t> I computed, for every 100×100 m block, the share of pixels whose canopy height changed by more than ±2 m (i.e. </a:t>
            </a:r>
            <a:r>
              <a:rPr lang="en-US" dirty="0" err="1"/>
              <a:t>thresholded</a:t>
            </a:r>
            <a:r>
              <a:rPr lang="en-US" dirty="0"/>
              <a:t> the CHM difference, then divided the count of “changed” pixels by total pixels in the block).</a:t>
            </a:r>
          </a:p>
          <a:p>
            <a:pPr>
              <a:buNone/>
            </a:pPr>
            <a:r>
              <a:rPr lang="en-US" b="1" dirty="0"/>
              <a:t>Blocks ≈ Stable:</a:t>
            </a:r>
            <a:r>
              <a:rPr lang="en-US" dirty="0"/>
              <a:t> Over 80 % of blocks have &lt; 2 % of pixels changing, so they’re effectively “stable.”</a:t>
            </a:r>
          </a:p>
          <a:p>
            <a:pPr>
              <a:buNone/>
            </a:pPr>
            <a:r>
              <a:rPr lang="en-US" b="1" dirty="0"/>
              <a:t>2 % Threshold:</a:t>
            </a:r>
            <a:r>
              <a:rPr lang="en-US" dirty="0"/>
              <a:t> The dashed line sits just beyond the noise peak (minor measurement jitter), isolating true change.</a:t>
            </a:r>
          </a:p>
          <a:p>
            <a:pPr>
              <a:buNone/>
            </a:pPr>
            <a:r>
              <a:rPr lang="en-US" b="1" dirty="0"/>
              <a:t>Tails = Hotspots:</a:t>
            </a:r>
            <a:r>
              <a:rPr lang="en-US" dirty="0"/>
              <a:t> Blocks in the far right (gain) and far left (loss) tails mark real disturbance or growth areas.</a:t>
            </a:r>
          </a:p>
          <a:p>
            <a:r>
              <a:rPr lang="en-US" b="1" dirty="0"/>
              <a:t>Next:</a:t>
            </a:r>
            <a:r>
              <a:rPr lang="en-US" dirty="0"/>
              <a:t> To avoid “stable” overwhelming our classes, we’ll tighten the cutoff (e.g. to 1.5 %) or add a “minor change” category so Loss/Stable/Gain are more balanced.</a:t>
            </a:r>
          </a:p>
          <a:p>
            <a:pPr>
              <a:buNone/>
            </a:pPr>
            <a:br>
              <a:rPr lang="en-US" b="1" dirty="0"/>
            </a:br>
            <a:br>
              <a:rPr lang="en-US" b="1" dirty="0"/>
            </a:br>
            <a:r>
              <a:rPr lang="en-US" b="1" dirty="0"/>
              <a:t>Dominance of “Stable.”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You can see most blocks cluster left of the 2 % line—under a majority-wins rule nearly every block is “stable.”</a:t>
            </a:r>
          </a:p>
          <a:p>
            <a:pPr>
              <a:buNone/>
            </a:pPr>
            <a:r>
              <a:rPr lang="en-US" b="1" dirty="0"/>
              <a:t>Why 2 %?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That dashed 2 % cutoff sits just beyond the main noise peak. It excludes pure measurement jitter while still capturing smaller change patches.</a:t>
            </a:r>
          </a:p>
          <a:p>
            <a:pPr>
              <a:buNone/>
            </a:pPr>
            <a:r>
              <a:rPr lang="en-US" b="1" dirty="0"/>
              <a:t>Disturbance signal in the tails.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long right‐hand tail in the gain histogram (and smaller tail in loss) identifies true canopy change hotspots—our target events.</a:t>
            </a:r>
          </a:p>
          <a:p>
            <a:pPr>
              <a:buNone/>
            </a:pPr>
            <a:r>
              <a:rPr lang="en-US" b="1" dirty="0"/>
              <a:t>Next step.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Because “stable” still overwhelms, we’ll tighten or raise the cutoff (e.g. to 1.5 % of pixels per block) to produce more balanced Loss/Stable/Gain classes before modeling.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1FF44C-B1FE-A985-E6C2-CEB363F039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0929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973646-248F-E22B-E4AC-7FFAF87323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DFEC1DB-A39C-5D61-0BF7-372232D818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412A96-C31C-1993-C848-93CEAEB54E2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Pipeline &amp; CV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imputed missing VI/terrain values with medians, then ran an 80-tree, max-depth-12 Random Forest.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We used leave-one-site-out </a:t>
            </a:r>
            <a:r>
              <a:rPr lang="en-US" dirty="0" err="1"/>
              <a:t>GroupKFold</a:t>
            </a:r>
            <a:r>
              <a:rPr lang="en-US" dirty="0"/>
              <a:t> to ensure true spatial generalization.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Leave-one-site-out </a:t>
            </a:r>
            <a:r>
              <a:rPr lang="en-US" b="1" dirty="0" err="1"/>
              <a:t>GroupKFold</a:t>
            </a:r>
            <a:br>
              <a:rPr lang="en-US" dirty="0"/>
            </a:br>
            <a:r>
              <a:rPr lang="en-US" dirty="0"/>
              <a:t>By treating each NEON site as a “group” and holding one site out per fold, we ensure no spatial leakage—our model truly generalizes to unseen locations rather than memorizing site-specific patterns</a:t>
            </a:r>
          </a:p>
          <a:p>
            <a:pPr>
              <a:buNone/>
            </a:pPr>
            <a:r>
              <a:rPr lang="en-US" b="1" dirty="0"/>
              <a:t>Overall performance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Achieved 88.5 % accuracy and a macro-averaged F1 of ~0.86 across the three classes.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model handles “Stable” blocks extremely well (F1 ≈ 0.98), reflecting class dominance and clear zero-change signal.</a:t>
            </a:r>
          </a:p>
          <a:p>
            <a:pPr>
              <a:buNone/>
            </a:pPr>
            <a:r>
              <a:rPr lang="en-US" b="1" dirty="0"/>
              <a:t>Gain vs. Loss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F1 for Gain (~0.78) and Loss (~0.81) shows good—but imperfect—separation of true canopy change.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 confusion matrix reveals most errors are swapped between Gain and Loss, suggesting some borderline blocks.</a:t>
            </a:r>
          </a:p>
          <a:p>
            <a:pPr>
              <a:buNone/>
            </a:pPr>
            <a:br>
              <a:rPr lang="en-US" dirty="0"/>
            </a:br>
            <a:br>
              <a:rPr lang="en-US" dirty="0"/>
            </a:br>
            <a:r>
              <a:rPr lang="en-US" dirty="0"/>
              <a:t>By treating each class equally (rather than weighting by how many samples each class has), F1-macro tells you how well the model balances precision and recall for rare and common classes alike.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42D019-1D4C-1D58-EEA3-0171540D61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940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79043-84C3-9E8C-E9E9-8D73EE0AA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D251118-4BF7-304E-4CB4-84F32B62CE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FF144F-347D-75F2-D870-01F9E3EF64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dirty="0"/>
              <a:t>“Here you see the same Gain / Loss / Stable classes predicted by our Random-Forest, but converted into actual area (m²) by summing 25 m×25 m blocks.”</a:t>
            </a:r>
          </a:p>
          <a:p>
            <a:pPr>
              <a:buNone/>
            </a:pPr>
            <a:r>
              <a:rPr lang="en-US" dirty="0"/>
              <a:t>“Each colored band is the total area our model flagged as gain, loss, or stable in that year—so this is a spatially-explicit time series of canopy dynamics.”</a:t>
            </a:r>
          </a:p>
          <a:p>
            <a:pPr>
              <a:buNone/>
            </a:pPr>
            <a:r>
              <a:rPr lang="en-US" dirty="0"/>
              <a:t>“Note the big spike in loss and gain around 2018–2020, corresponding to the disturbance and recovery we saw earlier at WLOU and RMNP.”</a:t>
            </a:r>
          </a:p>
          <a:p>
            <a:pPr>
              <a:buNone/>
            </a:pPr>
            <a:r>
              <a:rPr lang="en-US" dirty="0"/>
              <a:t>“The near-zero bands in 2021 reflect minimal change at most sites that year, validating our field observations of a stable period.”</a:t>
            </a:r>
          </a:p>
          <a:p>
            <a:r>
              <a:rPr lang="en-US" dirty="0"/>
              <a:t>“This area‐trend chart ties the pixel-level model performance back to landscape-scale impacts—quantifying hectares of canopy change per year.”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80B896-243D-0049-136E-F8C42F037D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7420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CHM differencing</a:t>
            </a:r>
            <a:r>
              <a:rPr lang="en-US" dirty="0"/>
              <a:t> gave us clear structural change layers, with most tiles &gt; 80 % data coverage—few outliers beyond 100 m, no negatives.</a:t>
            </a:r>
          </a:p>
          <a:p>
            <a:pPr>
              <a:buNone/>
            </a:pPr>
            <a:r>
              <a:rPr lang="en-US" b="1" dirty="0"/>
              <a:t>Spectral and terrain predictors</a:t>
            </a:r>
            <a:r>
              <a:rPr lang="en-US" dirty="0"/>
              <a:t> slot seamlessly into the same grid, capturing vegetation vigor and topographic controls alongside height change.</a:t>
            </a:r>
          </a:p>
          <a:p>
            <a:pPr>
              <a:buNone/>
            </a:pPr>
            <a:r>
              <a:rPr lang="en-US" dirty="0"/>
              <a:t>Our </a:t>
            </a:r>
            <a:r>
              <a:rPr lang="en-US" b="1" dirty="0"/>
              <a:t>Random Forest baseline</a:t>
            </a:r>
            <a:r>
              <a:rPr lang="en-US" dirty="0"/>
              <a:t> (leave‐one‐site‐out) scored ~0.87 F1, showing good generalization across ecosystems.</a:t>
            </a:r>
          </a:p>
          <a:p>
            <a:r>
              <a:rPr lang="en-US" b="1" dirty="0"/>
              <a:t>Next steps</a:t>
            </a:r>
            <a:r>
              <a:rPr lang="en-US" dirty="0"/>
              <a:t> include tuning the ±2 m cutoff (e.g. ±2.7 m or %‐block rule), addressing class imbalance, and exploring more powerful models (gradient boosting, CNNs on image patches).</a:t>
            </a:r>
          </a:p>
          <a:p>
            <a:endParaRPr lang="en-US" dirty="0"/>
          </a:p>
          <a:p>
            <a:r>
              <a:rPr lang="en-US" dirty="0"/>
              <a:t>Convolution neural networks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668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Why canopy height?</a:t>
            </a:r>
            <a:r>
              <a:rPr lang="en-US" dirty="0"/>
              <a:t> It’s a direct proxy for biomass and carbon storage, a sensitive indicator of forest disturbance or recovery, and a practical metric for land‐management interventions.</a:t>
            </a:r>
          </a:p>
          <a:p>
            <a:pPr>
              <a:buNone/>
            </a:pPr>
            <a:r>
              <a:rPr lang="en-US" b="1" dirty="0"/>
              <a:t>Study sites:</a:t>
            </a:r>
            <a:r>
              <a:rPr lang="en-US" dirty="0"/>
              <a:t> We span six NEON locations—from 4,300 ft to 9,900 ft elevation—covering alpine tundra, mixed forest, prairie, cropland and riparian systems to test our methods across diverse landscapes.</a:t>
            </a:r>
          </a:p>
          <a:p>
            <a:r>
              <a:rPr lang="en-US" b="1" dirty="0"/>
              <a:t>GEDI context:</a:t>
            </a:r>
            <a:r>
              <a:rPr lang="en-US" dirty="0"/>
              <a:t> A recent global LiDAR analysis (GEDI) found ~75 % of canopy‐height variation is driven by climate, topography and soils, underscoring the value of our integrated, multi‐site approach.</a:t>
            </a:r>
          </a:p>
          <a:p>
            <a:br>
              <a:rPr lang="en-US" b="1" dirty="0"/>
            </a:br>
            <a:r>
              <a:rPr lang="en-US" b="1" dirty="0"/>
              <a:t>Carbon Accounting:</a:t>
            </a:r>
            <a:r>
              <a:rPr lang="en-US" dirty="0"/>
              <a:t> Vertical structure links directly to above-ground biomass and CO₂ sequestration estimates.</a:t>
            </a:r>
          </a:p>
          <a:p>
            <a:r>
              <a:rPr lang="en-US" b="1" dirty="0"/>
              <a:t>Forest &amp; Woodland Health:</a:t>
            </a:r>
            <a:r>
              <a:rPr lang="en-US" dirty="0"/>
              <a:t> Canopy height tracks growth, mortality, and recovery from fire, beetles, drought.</a:t>
            </a:r>
          </a:p>
          <a:p>
            <a:r>
              <a:rPr lang="en-US" b="1" dirty="0"/>
              <a:t>Climate-Smart Forestry:</a:t>
            </a:r>
            <a:r>
              <a:rPr lang="en-US" dirty="0"/>
              <a:t> Land managers need site-specific growth/loss rates to inform thinning, fuel-load, or re-planting plans.</a:t>
            </a:r>
            <a:br>
              <a:rPr lang="en-US" dirty="0"/>
            </a:br>
            <a:r>
              <a:rPr lang="en-US" dirty="0"/>
              <a:t>*</a:t>
            </a:r>
            <a:r>
              <a:rPr lang="en-US" b="0" i="0" dirty="0">
                <a:solidFill>
                  <a:srgbClr val="262626"/>
                </a:solidFill>
                <a:effectLst/>
                <a:latin typeface="Open Sans" panose="020F0502020204030204" pitchFamily="34" charset="0"/>
              </a:rPr>
              <a:t>NASA’s Global Ecosystem Dynamics Investigation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38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Product &amp; resolution</a:t>
            </a:r>
            <a:r>
              <a:rPr lang="en-US" dirty="0"/>
              <a:t>: We’re using NEON’s Level-3 Canopy Height Model (DP3.30015.001), provided as 1 m grid tiles in 1 km × 1 km </a:t>
            </a:r>
            <a:r>
              <a:rPr lang="en-US" dirty="0" err="1"/>
              <a:t>GeoTIFFs</a:t>
            </a:r>
            <a:r>
              <a:rPr lang="en-US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Collection specs</a:t>
            </a:r>
            <a:r>
              <a:rPr lang="en-US" dirty="0"/>
              <a:t>: Full-waveform LiDAR at ≥ 4 pulses m⁻² with ~37 % overlap ensures a dense, high-fidelity canopy surface.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Temporal coverage &amp; volume</a:t>
            </a:r>
            <a:r>
              <a:rPr lang="en-US" dirty="0"/>
              <a:t>: Across six sites, we ingested 4,289 tiles—about 16 GB total—spanning each site’s first to most recent flight (2013–23).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Site diversity</a:t>
            </a:r>
            <a:r>
              <a:rPr lang="en-US" dirty="0"/>
              <a:t>: Elevations range from 4,300 ft (ARIK prairie) up to 9,900 ft (NIWO alpine); biomes include mountain forest, riparian prairie, short-grass prairie, cropland and snow-fed stream corridors.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Visual call‐out</a:t>
            </a:r>
            <a:r>
              <a:rPr lang="en-US" dirty="0"/>
              <a:t>: The right panel shows a single 2023 CHM tile from RMNP, illustrating fine‐scale height structure that underpins all downstream change detection.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4584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Height distribution</a:t>
            </a:r>
            <a:r>
              <a:rPr lang="en-US" dirty="0"/>
              <a:t>: The left‐most histogram shows that most tiles have mean canopy heights below ~3 m, with a long tail up to ~12 m—reflecting our mix of low-stature grasslands and tall forests.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Site variability</a:t>
            </a:r>
            <a:r>
              <a:rPr lang="en-US" dirty="0"/>
              <a:t>: The box‐plot by site highlights how NIWO and RMNP (alpine/subalpine forest) have much higher and more variable mean heights, whereas STER and CPER (grasslands) cluster near zero.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Coverage</a:t>
            </a:r>
            <a:r>
              <a:rPr lang="en-US" dirty="0"/>
              <a:t>: On average 80–90 % of pixels per tile are valid, with WLOU slightly lower (~65 %) due to intermittent water features; overall coverage is high and consistent.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Outliers</a:t>
            </a:r>
            <a:r>
              <a:rPr lang="en-US" dirty="0"/>
              <a:t>: Fewer than 1 % of tiles exceed 100 m (sensor spikes or edge artifacts), and we detect no negative heights—confirming data are clean aside from a handful of extreme artifacts that we’ll clip in cleaning.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2116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US" b="1" dirty="0"/>
              <a:t>Mask</a:t>
            </a:r>
            <a:r>
              <a:rPr lang="en-US" dirty="0"/>
              <a:t> any </a:t>
            </a:r>
            <a:r>
              <a:rPr lang="en-US" dirty="0" err="1"/>
              <a:t>NoData</a:t>
            </a:r>
            <a:r>
              <a:rPr lang="en-US" dirty="0"/>
              <a:t> (–9999) values → </a:t>
            </a:r>
            <a:r>
              <a:rPr lang="en-US" dirty="0" err="1"/>
              <a:t>NaN</a:t>
            </a:r>
            <a:r>
              <a:rPr lang="en-US" dirty="0"/>
              <a:t>, and stretch to the 1st–99th percentiles so our color ramps focus on real canopy.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Mosaic Tiles</a:t>
            </a:r>
            <a:r>
              <a:rPr lang="en-US" dirty="0"/>
              <a:t>: merge all 1 m CHM tiles into a single site-year raster, ensuring full spatial coverage.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Align</a:t>
            </a:r>
            <a:r>
              <a:rPr lang="en-US" dirty="0"/>
              <a:t> each year’s mosaic to the earliest-year reference grid (same CRS, extent, resolution) via bilinear resampling.</a:t>
            </a:r>
          </a:p>
          <a:p>
            <a:pPr>
              <a:buFont typeface="+mj-lt"/>
              <a:buAutoNum type="arabicPeriod"/>
            </a:pPr>
            <a:r>
              <a:rPr lang="en-US" b="1" dirty="0"/>
              <a:t>Difference</a:t>
            </a:r>
            <a:r>
              <a:rPr lang="en-US" dirty="0"/>
              <a:t>: subtract the reference mosaic from each aligned year → pixel-wise Δ height.</a:t>
            </a:r>
          </a:p>
          <a:p>
            <a:pPr>
              <a:buNone/>
            </a:pPr>
            <a:r>
              <a:rPr lang="en-US" b="1" dirty="0"/>
              <a:t>NIWO example</a:t>
            </a:r>
            <a:r>
              <a:rPr lang="en-US" dirty="0"/>
              <a:t> (2017 → 2023):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Left: masked CHM mosaic, showing continuous height surface.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Right: ΔCHM map, highlighting areas of gain (green) and loss (red).</a:t>
            </a:r>
          </a:p>
          <a:p>
            <a:r>
              <a:rPr lang="en-US" dirty="0"/>
              <a:t>This pipeline delivers perfectly registered change </a:t>
            </a:r>
            <a:r>
              <a:rPr lang="en-US" dirty="0" err="1"/>
              <a:t>rasters</a:t>
            </a:r>
            <a:r>
              <a:rPr lang="en-US" dirty="0"/>
              <a:t> ready for classification.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80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Classification scheme:</a:t>
            </a:r>
            <a:r>
              <a:rPr lang="en-US" dirty="0"/>
              <a:t> we bucket </a:t>
            </a:r>
            <a:r>
              <a:rPr lang="el-GR" dirty="0"/>
              <a:t>Δ</a:t>
            </a:r>
            <a:r>
              <a:rPr lang="en-US" dirty="0"/>
              <a:t>CHM into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Loss (&lt;–2 m)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Stable (–2 m→+2 m)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Gain (&gt;+2 m)</a:t>
            </a:r>
            <a:endParaRPr lang="en-US" dirty="0"/>
          </a:p>
          <a:p>
            <a:pPr>
              <a:buNone/>
            </a:pPr>
            <a:r>
              <a:rPr lang="en-US" b="1" dirty="0"/>
              <a:t>RMNP map (left):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Vast majority of pixels orange (stable)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Small red patches (loss) in valley bottoms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Sparse gray spots (gain) on sheltered slopes</a:t>
            </a:r>
          </a:p>
          <a:p>
            <a:pPr>
              <a:buNone/>
            </a:pPr>
            <a:r>
              <a:rPr lang="en-US" b="1" dirty="0"/>
              <a:t>ARIK map (center):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Nearly uniform stability across the riparian prairie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Occasional gain/loss around channel edges</a:t>
            </a:r>
          </a:p>
          <a:p>
            <a:pPr>
              <a:buNone/>
            </a:pPr>
            <a:r>
              <a:rPr lang="en-US" b="1" dirty="0"/>
              <a:t>Bar chart (right):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WLOU</a:t>
            </a:r>
            <a:r>
              <a:rPr lang="en-US" dirty="0"/>
              <a:t> has the highest turnover (~11 % loss, ~26 % gain)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RMNP/NIWO</a:t>
            </a:r>
            <a:r>
              <a:rPr lang="en-US" dirty="0"/>
              <a:t> show moderate gain (~10 %) and low loss (~3 %)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STER/CPER/ARIK</a:t>
            </a:r>
            <a:r>
              <a:rPr lang="en-US" dirty="0"/>
              <a:t> remain &gt;95 % stable</a:t>
            </a:r>
            <a:endParaRPr lang="en-US" b="1" kern="1200" spc="100" baseline="0" dirty="0"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kern="1200" spc="100" baseline="0" dirty="0"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1200" spc="100" baseline="0" dirty="0">
                <a:latin typeface="+mn-lt"/>
                <a:ea typeface="+mn-ea"/>
                <a:cs typeface="+mn-cs"/>
              </a:rPr>
              <a:t>pixel‐level classification reveals spatial patterns of loss (red), stability (</a:t>
            </a:r>
            <a:r>
              <a:rPr lang="en-US" b="1" dirty="0"/>
              <a:t>orange</a:t>
            </a:r>
            <a:r>
              <a:rPr lang="en-US" b="1" kern="1200" spc="100" baseline="0" dirty="0">
                <a:latin typeface="+mn-lt"/>
                <a:ea typeface="+mn-ea"/>
                <a:cs typeface="+mn-cs"/>
              </a:rPr>
              <a:t>), and gain (grey)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1200" spc="100" baseline="0" dirty="0">
                <a:latin typeface="+mn-lt"/>
                <a:ea typeface="+mn-ea"/>
                <a:cs typeface="+mn-cs"/>
              </a:rPr>
              <a:t>stacked bar chart shows each site’s % Loss / % Stable / % Gain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1830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6AE6A-CF94-391C-F2C3-B14A0457E1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E5E0F8-47BB-1C13-1BF5-A334D015ED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98AFDA-2C0F-3876-52C4-E60C9D2F5E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Cutoffs tested (top panels):</a:t>
            </a:r>
            <a:r>
              <a:rPr lang="en-US" dirty="0"/>
              <a:t> ±1 m, ±2 m, ±3 m thresholds recalculated for every site.</a:t>
            </a:r>
          </a:p>
          <a:p>
            <a:pPr>
              <a:buNone/>
            </a:pPr>
            <a:r>
              <a:rPr lang="en-US" b="1" dirty="0"/>
              <a:t>Loss vs. Threshold (left):</a:t>
            </a:r>
            <a:r>
              <a:rPr lang="en-US" dirty="0"/>
              <a:t> all sites see fewer “loss” pixels as |T| grows—WLOU drops from ~14 % at 1 m to ~9 % at 3 m, prairies near zero throughout.</a:t>
            </a:r>
          </a:p>
          <a:p>
            <a:pPr>
              <a:buNone/>
            </a:pPr>
            <a:r>
              <a:rPr lang="en-US" b="1" dirty="0"/>
              <a:t>Gain vs. Threshold (center):</a:t>
            </a:r>
            <a:r>
              <a:rPr lang="en-US" dirty="0"/>
              <a:t> similar decline—RMNP/WLOU retain the highest gain rates even at ±3 m; STER/CPER stay at ~0 %.</a:t>
            </a:r>
          </a:p>
          <a:p>
            <a:pPr>
              <a:buNone/>
            </a:pPr>
            <a:r>
              <a:rPr lang="el-GR" b="1" dirty="0"/>
              <a:t>Δ‐</a:t>
            </a:r>
            <a:r>
              <a:rPr lang="en-US" b="1" dirty="0"/>
              <a:t>Height Distribution (right):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Forests (NIWO, RMNP, WLOU):</a:t>
            </a:r>
            <a:r>
              <a:rPr lang="en-US" dirty="0"/>
              <a:t> broad ±2 m cores with tails past ±5 m.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Prairies (STER, CPER):</a:t>
            </a:r>
            <a:r>
              <a:rPr lang="en-US" dirty="0"/>
              <a:t> extremely tight around zero.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ARIK:</a:t>
            </a:r>
            <a:r>
              <a:rPr lang="en-US" dirty="0"/>
              <a:t> positive skew from agricultural features.</a:t>
            </a:r>
          </a:p>
          <a:p>
            <a:r>
              <a:rPr lang="en-US" b="1" dirty="0"/>
              <a:t>Implication:</a:t>
            </a:r>
            <a:r>
              <a:rPr lang="en-US" dirty="0"/>
              <a:t> ±2 m is a defensible “stable” band—it captures real forest change while minimizing noise and site-specific artifacts.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55714-435B-106F-2B03-722F63E9B34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4738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Product &amp; specs</a:t>
            </a:r>
            <a:br>
              <a:rPr lang="en-US" dirty="0"/>
            </a:br>
            <a:r>
              <a:rPr lang="en-US" dirty="0"/>
              <a:t>“We use NEON’s Level-3 Vegetation Indices (DP2.30026.001) delivered as 1 km × 1 km, 1 m-resolution mosaics covering 380–2 500 nm.”</a:t>
            </a:r>
          </a:p>
          <a:p>
            <a:pPr>
              <a:buNone/>
            </a:pPr>
            <a:r>
              <a:rPr lang="en-US" b="1" dirty="0"/>
              <a:t>Index selection &amp; LAI</a:t>
            </a:r>
            <a:br>
              <a:rPr lang="en-US" dirty="0"/>
            </a:br>
            <a:r>
              <a:rPr lang="en-US" dirty="0"/>
              <a:t>“NDVI captures general greenness. EVI is tuned for high Leaf Area Index—dense forests where NDVI saturates—so it better discriminates changes in thick canopies.”</a:t>
            </a:r>
          </a:p>
          <a:p>
            <a:pPr>
              <a:buNone/>
            </a:pPr>
            <a:r>
              <a:rPr lang="en-US" b="1" dirty="0"/>
              <a:t>Additional indices</a:t>
            </a:r>
            <a:br>
              <a:rPr lang="en-US" dirty="0"/>
            </a:br>
            <a:r>
              <a:rPr lang="en-US" dirty="0"/>
              <a:t>“SAVI reduces soil-background noise in sparse cover, ARVI corrects atmospheric distortions, and PRI flags early photosynthetic stress.”</a:t>
            </a:r>
          </a:p>
          <a:p>
            <a:r>
              <a:rPr lang="en-US" b="1" dirty="0"/>
              <a:t>Pre-processing</a:t>
            </a:r>
            <a:br>
              <a:rPr lang="en-US" dirty="0"/>
            </a:br>
            <a:r>
              <a:rPr lang="en-US" dirty="0"/>
              <a:t>“We unzip and stitch raw flight-line tiles into 1 km mosaics, then reproject + resample each index to match our CHM grid, masking out </a:t>
            </a:r>
            <a:r>
              <a:rPr lang="en-US" dirty="0" err="1"/>
              <a:t>NoData</a:t>
            </a:r>
            <a:r>
              <a:rPr lang="en-US" dirty="0"/>
              <a:t>.”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21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B6FFE2-B63D-58AC-F69B-617E8A19C9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733320-CBF8-C697-CFE0-897C5741DA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2837877-A6B7-CA20-938C-C20B982CB7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/>
              <a:t>Spectral Mosaics: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“We begin by stitching each index’s 1 m flightline tiles into a single 1 km × 1 km </a:t>
            </a:r>
            <a:r>
              <a:rPr lang="en-US" dirty="0" err="1"/>
              <a:t>GeoTIFF</a:t>
            </a:r>
            <a:r>
              <a:rPr lang="en-US" dirty="0"/>
              <a:t> per site and year.”</a:t>
            </a:r>
          </a:p>
          <a:p>
            <a:pPr>
              <a:buNone/>
            </a:pPr>
            <a:r>
              <a:rPr lang="en-US" b="1" dirty="0"/>
              <a:t>CHM Reference: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“We use the earliest-year CHM mosaic as our spatial template—its CRS, transform, width and height define the grid.”</a:t>
            </a:r>
          </a:p>
          <a:p>
            <a:pPr>
              <a:buNone/>
            </a:pPr>
            <a:r>
              <a:rPr lang="en-US" b="1" dirty="0"/>
              <a:t>Aligned &amp; Masked: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“Each VI mosaic is reprojected and resampled onto that CHM grid, then masked so that any pixel without valid CHM or VI data is set to </a:t>
            </a:r>
            <a:r>
              <a:rPr lang="en-US" dirty="0" err="1"/>
              <a:t>NaN</a:t>
            </a:r>
            <a:r>
              <a:rPr lang="en-US" dirty="0"/>
              <a:t>.”</a:t>
            </a:r>
          </a:p>
          <a:p>
            <a:pPr>
              <a:buNone/>
            </a:pPr>
            <a:r>
              <a:rPr lang="en-US" b="1" dirty="0"/>
              <a:t>Overlay Verification: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“The semi-transparent NDVI overlay atop the CHM mosaic confirms perfect pixel-to-pixel alignment—every cell now carries both height and greenness values for downstream modeling.”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158304-B2A1-81BA-64AB-D78566C924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E485773-E831-40C3-B08E-FE9BDAA69383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4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316BEC-AB1A-4058-9324-07F332198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0DE4BD-38C7-497D-AE63-0EC22E333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D80C8-9EBF-4D2D-A9FA-CC9421EA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ADF-3ADD-483D-A721-14E3EEE2C135}" type="slidenum">
              <a:rPr lang="en-US" smtClean="0"/>
              <a:t>‹#›</a:t>
            </a:fld>
            <a:endParaRPr lang="en-US" dirty="0"/>
          </a:p>
        </p:txBody>
      </p:sp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E162AE6-C2BA-4446-A2D9-41A8F1A615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7A267802-5F0D-4EE1-AF9D-EF2E4F23C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775" y="0"/>
            <a:ext cx="43861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728D93-929A-4CAF-A102-3C217E917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361" y="428903"/>
            <a:ext cx="3071005" cy="3051391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>
                <a:solidFill>
                  <a:schemeClr val="tx2"/>
                </a:solidFill>
              </a:defRPr>
            </a:lvl1pPr>
          </a:lstStyle>
          <a:p>
            <a:pPr>
              <a:tabLst>
                <a:tab pos="3370263" algn="l"/>
              </a:tabLst>
            </a:pPr>
            <a:r>
              <a:rPr lang="en-US" sz="4000">
                <a:solidFill>
                  <a:schemeClr val="tx2">
                    <a:alpha val="75000"/>
                  </a:schemeClr>
                </a:solidFill>
              </a:rPr>
              <a:t>Click to edit Master title style</a:t>
            </a:r>
            <a:endParaRPr lang="en-US" sz="4000" dirty="0">
              <a:solidFill>
                <a:schemeClr val="tx2">
                  <a:alpha val="75000"/>
                </a:schemeClr>
              </a:solidFill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81702E9-0038-4210-9FAB-E76C1EF85C4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4876" y="5116529"/>
            <a:ext cx="2948684" cy="955497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2"/>
                </a:solidFill>
              </a:defRPr>
            </a:lvl1pPr>
          </a:lstStyle>
          <a:p>
            <a:r>
              <a:rPr lang="en-US" dirty="0">
                <a:solidFill>
                  <a:schemeClr val="tx2"/>
                </a:solidFill>
              </a:rPr>
              <a:t>subtitle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E1655C-FA7C-42D9-8EE1-E7CF6988A0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3547565" flipH="1">
            <a:off x="1747479" y="3853642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6441E9C-E7AE-4B2E-A8FF-F364980D903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383024" y="0"/>
            <a:ext cx="7808976" cy="685800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283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760" userDrawn="1">
          <p15:clr>
            <a:srgbClr val="FBAE40"/>
          </p15:clr>
        </p15:guide>
        <p15:guide id="2" pos="39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A6C1-54BB-40E1-859F-0C6DA152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EEBE1-2D73-4E5F-A8DD-593B79D18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806039"/>
            <a:ext cx="5157787" cy="584548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45328A-A6CB-4A40-806F-E68606FC7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90588"/>
            <a:ext cx="5157787" cy="37512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730D26-BCC4-4CE4-9273-69B4E36D3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9024" y="1806038"/>
            <a:ext cx="5183188" cy="584549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832694-AE69-4399-B6B4-3F0CBD297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9024" y="2390588"/>
            <a:ext cx="5183188" cy="37512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4C2C4B-8E48-4589-91AA-FDF1F137A26C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C1B2486D-C49D-471B-8F3B-AF6048949D8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CF226F4B-CA41-4C71-97F3-1B7E442A2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316A3FD-0E7B-4247-AA4F-93E7E99EF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274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A6C1-54BB-40E1-859F-0C6DA1525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EEBE1-2D73-4E5F-A8DD-593B79D18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806039"/>
            <a:ext cx="3200400" cy="584548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45328A-A6CB-4A40-806F-E68606FC7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90588"/>
            <a:ext cx="3200400" cy="375126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730D26-BCC4-4CE4-9273-69B4E36D39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5800" y="1800575"/>
            <a:ext cx="3200400" cy="584549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832694-AE69-4399-B6B4-3F0CBD297C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5800" y="2385125"/>
            <a:ext cx="3200400" cy="375126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1E4C2C4B-8E48-4589-91AA-FDF1F137A26C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266A9EA3-4B2B-44BD-8135-846BF60266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1814" y="1802952"/>
            <a:ext cx="3200400" cy="584549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6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01C28FB9-37EE-45F6-9277-9FEC0E6CEB2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1814" y="2387502"/>
            <a:ext cx="3200400" cy="375126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5965917B-0400-40F0-91DA-4F97FE7238EB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564A176B-530D-46DF-8C22-CB3E325D3F2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464458CC-87E8-440C-A9E9-D8E1E0B49373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501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66D479CE-2DE1-4800-948F-385C3CF208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F2DE27B3-A066-47FC-9ACB-6CB080C41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1375939"/>
            <a:ext cx="5448300" cy="1240966"/>
          </a:xfrm>
        </p:spPr>
        <p:txBody>
          <a:bodyPr anchor="ctr">
            <a:normAutofit/>
          </a:bodyPr>
          <a:lstStyle>
            <a:lvl1pPr algn="l">
              <a:defRPr/>
            </a:lvl1pPr>
          </a:lstStyle>
          <a:p>
            <a:pPr algn="ct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0B2E2283-471F-4157-98F4-1943DA10B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5001" y="2688119"/>
            <a:ext cx="5115674" cy="3507457"/>
          </a:xfrm>
        </p:spPr>
        <p:txBody>
          <a:bodyPr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F58127D-BBD9-4655-BEA6-9102178578C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8272" y="658368"/>
            <a:ext cx="4809744" cy="260604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1">
            <a:extLst>
              <a:ext uri="{FF2B5EF4-FFF2-40B4-BE49-F238E27FC236}">
                <a16:creationId xmlns:a16="http://schemas.microsoft.com/office/drawing/2014/main" id="{C4E959CE-E323-4F7E-9D53-6DE5DD86507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8272" y="3584448"/>
            <a:ext cx="4809744" cy="260604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5F4C50B-50BD-44F1-9148-992E83F5B8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825809" y="632198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9764E3EF-900F-4400-84C4-63FBEBB879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3E1CB21E-42E2-4942-BCAD-66952AABB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ABDF6841-1F86-481B-A857-4E5AC26726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1285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2FD219BD-0F2E-4CDF-AEB4-C1D73E0F1D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5">
            <a:extLst>
              <a:ext uri="{FF2B5EF4-FFF2-40B4-BE49-F238E27FC236}">
                <a16:creationId xmlns:a16="http://schemas.microsoft.com/office/drawing/2014/main" id="{1A909C9B-71E1-4575-BD94-8C51142F0A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647700"/>
            <a:ext cx="3680395" cy="1403343"/>
          </a:xfrm>
        </p:spPr>
        <p:txBody>
          <a:bodyPr anchor="ctr">
            <a:normAutofit/>
          </a:bodyPr>
          <a:lstStyle>
            <a:lvl1pPr algn="ctr">
              <a:defRPr/>
            </a:lvl1pPr>
          </a:lstStyle>
          <a:p>
            <a:pPr algn="ct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16">
            <a:extLst>
              <a:ext uri="{FF2B5EF4-FFF2-40B4-BE49-F238E27FC236}">
                <a16:creationId xmlns:a16="http://schemas.microsoft.com/office/drawing/2014/main" id="{3B6580BC-B32B-4393-8B19-2B3F6B90F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683104"/>
            <a:ext cx="3364358" cy="3673245"/>
          </a:xfrm>
        </p:spPr>
        <p:txBody>
          <a:bodyPr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E316BEC-AB1A-4058-9324-07F332198D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B07FB4E-AACE-4322-82D4-4DA4A816164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5048" y="0"/>
            <a:ext cx="7616952" cy="685800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0DE4BD-38C7-497D-AE63-0EC22E333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D80C8-9EBF-4D2D-A9FA-CC9421EAA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208ADF-3ADD-483D-A721-14E3EEE2C13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4CA4665-3BE9-407E-884C-8EA287083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2099" y="2302005"/>
            <a:ext cx="2253018" cy="0"/>
          </a:xfrm>
          <a:prstGeom prst="line">
            <a:avLst/>
          </a:prstGeom>
          <a:ln w="19050">
            <a:solidFill>
              <a:schemeClr val="accent1">
                <a:lumMod val="7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00693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81C62-6E66-44D5-83D2-BADCC7373C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38113" y="2851343"/>
            <a:ext cx="8490581" cy="1746195"/>
          </a:xfrm>
        </p:spPr>
        <p:txBody>
          <a:bodyPr anchor="b">
            <a:normAutofit/>
          </a:bodyPr>
          <a:lstStyle>
            <a:lvl1pPr algn="ctr">
              <a:lnSpc>
                <a:spcPct val="90000"/>
              </a:lnSpc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0A7876-9D0C-4685-8088-6FED23C9B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7350" y="4846921"/>
            <a:ext cx="6632107" cy="951488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2">
                    <a:alpha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E679A24-160E-440A-9984-8923BC4B8DD8}"/>
              </a:ext>
            </a:extLst>
          </p:cNvPr>
          <p:cNvSpPr/>
          <p:nvPr/>
        </p:nvSpPr>
        <p:spPr>
          <a:xfrm rot="20618895" flipH="1">
            <a:off x="5561167" y="1911565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0660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26100-27A9-4A24-9347-29B6A9BA4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311718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350C3-3185-4A0E-9E1F-504D7E6E0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826924"/>
            <a:ext cx="10515600" cy="1262726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47571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3902F6-08C1-4F71-90D1-FCA6563ECE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11756"/>
            <a:ext cx="5181600" cy="43652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FB0FE5-5497-4854-B57F-7955ADCBCD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11756"/>
            <a:ext cx="5181600" cy="43652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B698B4-B17B-4FAB-894D-5400BDEC9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F5B355-1608-4ECA-8C03-3ABD722BC611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6868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75882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37465-F6D9-414A-9829-B2793D3A5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7698"/>
            <a:ext cx="4061821" cy="155855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635B2F-EF96-4A99-8082-911D63A37A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47699"/>
            <a:ext cx="6172200" cy="52133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5EE3AB-F64B-4276-8303-CAE4B4F1D7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6256"/>
            <a:ext cx="4061821" cy="366273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189360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43B7E-262A-4834-9437-C20690BF2E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89FC6C5-CFC6-43FC-9CD2-EB131734FA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67985"/>
            <a:ext cx="6172200" cy="499306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CAD41B-4C7D-4884-B895-CFDA0A4479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81369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665A6970-043A-47D8-B545-755078B0D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86AC1DD3-428F-4C39-A551-E13ABD51B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647700"/>
            <a:ext cx="3483421" cy="2866599"/>
          </a:xfrm>
        </p:spPr>
        <p:txBody>
          <a:bodyPr>
            <a:normAutofit/>
          </a:bodyPr>
          <a:lstStyle/>
          <a:p>
            <a:pPr algn="r"/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661C8BF-A13F-41C7-AD96-FF1FF24873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572000" y="1344305"/>
            <a:ext cx="0" cy="1610436"/>
          </a:xfrm>
          <a:prstGeom prst="line">
            <a:avLst/>
          </a:prstGeom>
          <a:ln w="19050">
            <a:solidFill>
              <a:schemeClr val="accent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C48B2C18-58F4-4964-8F53-1A6C5CA463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909" y="647700"/>
            <a:ext cx="6401231" cy="2982604"/>
          </a:xfrm>
        </p:spPr>
        <p:txBody>
          <a:bodyPr anchor="ctr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0AF7978-E274-4580-9576-25C42D06B28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7512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C26149A3-CFBC-4F7F-B065-171177885A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16041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3">
            <a:extLst>
              <a:ext uri="{FF2B5EF4-FFF2-40B4-BE49-F238E27FC236}">
                <a16:creationId xmlns:a16="http://schemas.microsoft.com/office/drawing/2014/main" id="{47CA6D41-6659-4919-BF3F-FCA2AB53F4F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64570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20E6777B-4AD1-427E-904E-21086E73181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3100" y="4142232"/>
            <a:ext cx="2606040" cy="2075688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7E0D4C96-36DA-4C90-B4F7-FD78F9F06E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DCC27624-76B0-4BB8-B6D9-C01BCCE65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E5D71582-7D60-491E-945E-00A9A6A2E4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18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A283E6C1-A698-44ED-B112-2185C527C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dirty="0"/>
          </a:p>
        </p:txBody>
      </p:sp>
      <p:sp>
        <p:nvSpPr>
          <p:cNvPr id="6" name="Title 7">
            <a:extLst>
              <a:ext uri="{FF2B5EF4-FFF2-40B4-BE49-F238E27FC236}">
                <a16:creationId xmlns:a16="http://schemas.microsoft.com/office/drawing/2014/main" id="{B8DA9715-F69D-45C0-8C20-D23271722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164" y="1034470"/>
            <a:ext cx="10515600" cy="899783"/>
          </a:xfrm>
        </p:spPr>
        <p:txBody>
          <a:bodyPr wrap="none" anchor="ctr">
            <a:noAutofit/>
          </a:bodyPr>
          <a:lstStyle>
            <a:lvl1pPr algn="l">
              <a:spcBef>
                <a:spcPts val="0"/>
              </a:spcBef>
              <a:defRPr baseline="0"/>
            </a:lvl1pPr>
          </a:lstStyle>
          <a:p>
            <a:pPr algn="ct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A11834F-2E86-44CF-9B7B-879C54D3E3D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5164" y="1900962"/>
            <a:ext cx="10112375" cy="1954213"/>
          </a:xfrm>
        </p:spPr>
        <p:txBody>
          <a:bodyPr anchor="t"/>
          <a:lstStyle>
            <a:lvl1pPr marL="0" indent="0" algn="just">
              <a:buNone/>
              <a:defRPr baseline="0"/>
            </a:lvl1pPr>
            <a:lvl2pPr marL="274320" indent="0" algn="ctr">
              <a:buFont typeface="Arial" panose="020B0604020202020204" pitchFamily="34" charset="0"/>
              <a:buNone/>
              <a:defRPr/>
            </a:lvl2pPr>
            <a:lvl3pPr marL="228600" indent="0" algn="ctr">
              <a:buNone/>
              <a:defRPr/>
            </a:lvl3pPr>
            <a:lvl4pPr marL="640080" indent="0" algn="ctr">
              <a:buFont typeface="Arial" panose="020B0604020202020204" pitchFamily="34" charset="0"/>
              <a:buNone/>
              <a:defRPr/>
            </a:lvl4pPr>
            <a:lvl5pPr marL="685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06B13C98-6A68-488A-A861-3651BEFFDB9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4160520"/>
            <a:ext cx="4067175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2938ABF9-B914-4702-BD3C-440D785C4B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A8DDEC8E-7A5B-45B1-87C2-928F65F6DC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059936" y="4160520"/>
            <a:ext cx="4133088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Footer Placeholder 4">
            <a:extLst>
              <a:ext uri="{FF2B5EF4-FFF2-40B4-BE49-F238E27FC236}">
                <a16:creationId xmlns:a16="http://schemas.microsoft.com/office/drawing/2014/main" id="{3D694128-BF72-4548-B72F-CAFBFD2346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5E558F1D-66DC-426F-B815-D10EB6BC4E0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93024" y="4160520"/>
            <a:ext cx="4005072" cy="269748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EC1452B-8D51-4F49-9A26-8D49BCE7A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950899" y="1555564"/>
            <a:ext cx="4290204" cy="0"/>
          </a:xfrm>
          <a:prstGeom prst="line">
            <a:avLst/>
          </a:prstGeom>
          <a:ln w="19050">
            <a:solidFill>
              <a:schemeClr val="accent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lide Number Placeholder 5">
            <a:extLst>
              <a:ext uri="{FF2B5EF4-FFF2-40B4-BE49-F238E27FC236}">
                <a16:creationId xmlns:a16="http://schemas.microsoft.com/office/drawing/2014/main" id="{68719BE9-7631-4214-B581-04437DDA5C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976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A6AF1EB8-173E-4BDF-9FB9-340DC5FC26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44A6C40-5A2B-4859-A8AE-52464ACB6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5059252"/>
            <a:ext cx="6874327" cy="1209275"/>
          </a:xfrm>
        </p:spPr>
        <p:txBody>
          <a:bodyPr anchor="ctr">
            <a:normAutofit/>
          </a:bodyPr>
          <a:lstStyle>
            <a:lvl1pPr algn="l">
              <a:defRPr/>
            </a:lvl1pPr>
          </a:lstStyle>
          <a:p>
            <a:pPr algn="r"/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4839C935-8C88-4E41-9CDE-772FDA3DD9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8970" y="5056632"/>
            <a:ext cx="3392445" cy="1207008"/>
          </a:xfrm>
        </p:spPr>
        <p:txBody>
          <a:bodyPr anchor="ctr">
            <a:normAutofit/>
          </a:bodyPr>
          <a:lstStyle>
            <a:lvl1pPr marL="0" indent="0">
              <a:buNone/>
              <a:defRPr/>
            </a:lvl1pPr>
          </a:lstStyle>
          <a:p>
            <a:pPr algn="l"/>
            <a:r>
              <a:rPr lang="en-US" sz="1600"/>
              <a:t>Click to edit Master subtitle style</a:t>
            </a:r>
            <a:endParaRPr lang="en-US" sz="16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0C6FCBF-78C9-4160-8C8D-C0846C6D2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810499" y="5187442"/>
            <a:ext cx="0" cy="875607"/>
          </a:xfrm>
          <a:prstGeom prst="line">
            <a:avLst/>
          </a:prstGeom>
          <a:ln w="15875">
            <a:solidFill>
              <a:schemeClr val="accent1">
                <a:lumMod val="75000"/>
                <a:alpha val="82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950CA0E-635B-46DC-8900-0DD2B472AF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524" y="0"/>
            <a:ext cx="12188952" cy="4562856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73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1756"/>
            <a:ext cx="10515600" cy="4190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F31BABDF-AA85-4A10-A98B-507CF2428A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58717800-ADD4-4E93-B0D0-271E7848D5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70AC3ECC-84E8-497F-BC52-5189149B03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397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abl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8403"/>
            <a:ext cx="10515600" cy="35452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1976FF6-0FAE-4806-A07E-BE4D741168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842FFD90-937D-4551-9F0C-7A5B0C78E5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ED25ED3-40D6-4D4C-BEF6-506E3E31B2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6192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3A8FC83D-BE6C-46F7-A2C9-654DF8EBE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733" y="1679441"/>
            <a:ext cx="10890565" cy="589966"/>
          </a:xfrm>
        </p:spPr>
        <p:txBody>
          <a:bodyPr>
            <a:normAutofit fontScale="90000"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CC3F9D0-953E-45A7-BFD7-C86C68B23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63726" y="2273661"/>
            <a:ext cx="7910623" cy="447630"/>
          </a:xfrm>
        </p:spPr>
        <p:txBody>
          <a:bodyPr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z="1600"/>
              <a:t>Click to edit Master subtitle style</a:t>
            </a:r>
            <a:endParaRPr lang="en-US" sz="1600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D736BCE2-FC35-4992-A912-AF5A5C4ECE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5507004" y="632198"/>
            <a:ext cx="1044472" cy="908544"/>
          </a:xfrm>
          <a:custGeom>
            <a:avLst/>
            <a:gdLst>
              <a:gd name="connsiteX0" fmla="*/ 2669063 w 3859699"/>
              <a:gd name="connsiteY0" fmla="*/ 2093712 h 3357396"/>
              <a:gd name="connsiteX1" fmla="*/ 2719923 w 3859699"/>
              <a:gd name="connsiteY1" fmla="*/ 2108537 h 3357396"/>
              <a:gd name="connsiteX2" fmla="*/ 2680800 w 3859699"/>
              <a:gd name="connsiteY2" fmla="*/ 2134071 h 3357396"/>
              <a:gd name="connsiteX3" fmla="*/ 2681005 w 3859699"/>
              <a:gd name="connsiteY3" fmla="*/ 2134071 h 3357396"/>
              <a:gd name="connsiteX4" fmla="*/ 2677815 w 3859699"/>
              <a:gd name="connsiteY4" fmla="*/ 2137571 h 3357396"/>
              <a:gd name="connsiteX5" fmla="*/ 2466445 w 3859699"/>
              <a:gd name="connsiteY5" fmla="*/ 2477326 h 3357396"/>
              <a:gd name="connsiteX6" fmla="*/ 2440500 w 3859699"/>
              <a:gd name="connsiteY6" fmla="*/ 2506155 h 3357396"/>
              <a:gd name="connsiteX7" fmla="*/ 2392831 w 3859699"/>
              <a:gd name="connsiteY7" fmla="*/ 2555470 h 3357396"/>
              <a:gd name="connsiteX8" fmla="*/ 2363284 w 3859699"/>
              <a:gd name="connsiteY8" fmla="*/ 2586356 h 3357396"/>
              <a:gd name="connsiteX9" fmla="*/ 2459753 w 3859699"/>
              <a:gd name="connsiteY9" fmla="*/ 2414318 h 3357396"/>
              <a:gd name="connsiteX10" fmla="*/ 2536867 w 3859699"/>
              <a:gd name="connsiteY10" fmla="*/ 2267296 h 3357396"/>
              <a:gd name="connsiteX11" fmla="*/ 2669063 w 3859699"/>
              <a:gd name="connsiteY11" fmla="*/ 2093712 h 3357396"/>
              <a:gd name="connsiteX12" fmla="*/ 2772328 w 3859699"/>
              <a:gd name="connsiteY12" fmla="*/ 1912818 h 3357396"/>
              <a:gd name="connsiteX13" fmla="*/ 2772530 w 3859699"/>
              <a:gd name="connsiteY13" fmla="*/ 1912892 h 3357396"/>
              <a:gd name="connsiteX14" fmla="*/ 2772534 w 3859699"/>
              <a:gd name="connsiteY14" fmla="*/ 1912818 h 3357396"/>
              <a:gd name="connsiteX15" fmla="*/ 2245215 w 3859699"/>
              <a:gd name="connsiteY15" fmla="*/ 1880963 h 3357396"/>
              <a:gd name="connsiteX16" fmla="*/ 2276388 w 3859699"/>
              <a:gd name="connsiteY16" fmla="*/ 1873797 h 3357396"/>
              <a:gd name="connsiteX17" fmla="*/ 2393347 w 3859699"/>
              <a:gd name="connsiteY17" fmla="*/ 1926202 h 3357396"/>
              <a:gd name="connsiteX18" fmla="*/ 2483227 w 3859699"/>
              <a:gd name="connsiteY18" fmla="*/ 1957809 h 3357396"/>
              <a:gd name="connsiteX19" fmla="*/ 2601318 w 3859699"/>
              <a:gd name="connsiteY19" fmla="*/ 2019583 h 3357396"/>
              <a:gd name="connsiteX20" fmla="*/ 2524410 w 3859699"/>
              <a:gd name="connsiteY20" fmla="*/ 2034203 h 3357396"/>
              <a:gd name="connsiteX21" fmla="*/ 2524410 w 3859699"/>
              <a:gd name="connsiteY21" fmla="*/ 2034099 h 3357396"/>
              <a:gd name="connsiteX22" fmla="*/ 2520086 w 3859699"/>
              <a:gd name="connsiteY22" fmla="*/ 2035644 h 3357396"/>
              <a:gd name="connsiteX23" fmla="*/ 2152738 w 3859699"/>
              <a:gd name="connsiteY23" fmla="*/ 2108846 h 3357396"/>
              <a:gd name="connsiteX24" fmla="*/ 2155724 w 3859699"/>
              <a:gd name="connsiteY24" fmla="*/ 2089696 h 3357396"/>
              <a:gd name="connsiteX25" fmla="*/ 2156548 w 3859699"/>
              <a:gd name="connsiteY25" fmla="*/ 2085270 h 3357396"/>
              <a:gd name="connsiteX26" fmla="*/ 2210496 w 3859699"/>
              <a:gd name="connsiteY26" fmla="*/ 1907979 h 3357396"/>
              <a:gd name="connsiteX27" fmla="*/ 2245215 w 3859699"/>
              <a:gd name="connsiteY27" fmla="*/ 1880963 h 3357396"/>
              <a:gd name="connsiteX28" fmla="*/ 2934484 w 3859699"/>
              <a:gd name="connsiteY28" fmla="*/ 1597669 h 3357396"/>
              <a:gd name="connsiteX29" fmla="*/ 2934690 w 3859699"/>
              <a:gd name="connsiteY29" fmla="*/ 1597669 h 3357396"/>
              <a:gd name="connsiteX30" fmla="*/ 2894640 w 3859699"/>
              <a:gd name="connsiteY30" fmla="*/ 1741808 h 3357396"/>
              <a:gd name="connsiteX31" fmla="*/ 2847487 w 3859699"/>
              <a:gd name="connsiteY31" fmla="*/ 1880284 h 3357396"/>
              <a:gd name="connsiteX32" fmla="*/ 2934484 w 3859699"/>
              <a:gd name="connsiteY32" fmla="*/ 1597669 h 3357396"/>
              <a:gd name="connsiteX33" fmla="*/ 1963298 w 3859699"/>
              <a:gd name="connsiteY33" fmla="*/ 1789167 h 3357396"/>
              <a:gd name="connsiteX34" fmla="*/ 2158914 w 3859699"/>
              <a:gd name="connsiteY34" fmla="*/ 1835395 h 3357396"/>
              <a:gd name="connsiteX35" fmla="*/ 2170961 w 3859699"/>
              <a:gd name="connsiteY35" fmla="*/ 1901596 h 3357396"/>
              <a:gd name="connsiteX36" fmla="*/ 2147487 w 3859699"/>
              <a:gd name="connsiteY36" fmla="*/ 2055515 h 3357396"/>
              <a:gd name="connsiteX37" fmla="*/ 2136059 w 3859699"/>
              <a:gd name="connsiteY37" fmla="*/ 2082592 h 3357396"/>
              <a:gd name="connsiteX38" fmla="*/ 2136059 w 3859699"/>
              <a:gd name="connsiteY38" fmla="*/ 2082489 h 3357396"/>
              <a:gd name="connsiteX39" fmla="*/ 2101466 w 3859699"/>
              <a:gd name="connsiteY39" fmla="*/ 2103081 h 3357396"/>
              <a:gd name="connsiteX40" fmla="*/ 1963298 w 3859699"/>
              <a:gd name="connsiteY40" fmla="*/ 1789167 h 3357396"/>
              <a:gd name="connsiteX41" fmla="*/ 2803936 w 3859699"/>
              <a:gd name="connsiteY41" fmla="*/ 1468253 h 3357396"/>
              <a:gd name="connsiteX42" fmla="*/ 2803833 w 3859699"/>
              <a:gd name="connsiteY42" fmla="*/ 1471753 h 3357396"/>
              <a:gd name="connsiteX43" fmla="*/ 2805377 w 3859699"/>
              <a:gd name="connsiteY43" fmla="*/ 1469694 h 3357396"/>
              <a:gd name="connsiteX44" fmla="*/ 2801053 w 3859699"/>
              <a:gd name="connsiteY44" fmla="*/ 1431703 h 3357396"/>
              <a:gd name="connsiteX45" fmla="*/ 2818041 w 3859699"/>
              <a:gd name="connsiteY45" fmla="*/ 1465370 h 3357396"/>
              <a:gd name="connsiteX46" fmla="*/ 2801053 w 3859699"/>
              <a:gd name="connsiteY46" fmla="*/ 1431703 h 3357396"/>
              <a:gd name="connsiteX47" fmla="*/ 3002126 w 3859699"/>
              <a:gd name="connsiteY47" fmla="*/ 1352736 h 3357396"/>
              <a:gd name="connsiteX48" fmla="*/ 2821644 w 3859699"/>
              <a:gd name="connsiteY48" fmla="*/ 1933718 h 3357396"/>
              <a:gd name="connsiteX49" fmla="*/ 2777006 w 3859699"/>
              <a:gd name="connsiteY49" fmla="*/ 1914522 h 3357396"/>
              <a:gd name="connsiteX50" fmla="*/ 2772530 w 3859699"/>
              <a:gd name="connsiteY50" fmla="*/ 1912892 h 3357396"/>
              <a:gd name="connsiteX51" fmla="*/ 2771823 w 3859699"/>
              <a:gd name="connsiteY51" fmla="*/ 1925735 h 3357396"/>
              <a:gd name="connsiteX52" fmla="*/ 2713335 w 3859699"/>
              <a:gd name="connsiteY52" fmla="*/ 1897477 h 3357396"/>
              <a:gd name="connsiteX53" fmla="*/ 2393347 w 3859699"/>
              <a:gd name="connsiteY53" fmla="*/ 1575224 h 3357396"/>
              <a:gd name="connsiteX54" fmla="*/ 2550149 w 3859699"/>
              <a:gd name="connsiteY54" fmla="*/ 1660060 h 3357396"/>
              <a:gd name="connsiteX55" fmla="*/ 2548295 w 3859699"/>
              <a:gd name="connsiteY55" fmla="*/ 1657487 h 3357396"/>
              <a:gd name="connsiteX56" fmla="*/ 2734337 w 3859699"/>
              <a:gd name="connsiteY56" fmla="*/ 1748705 h 3357396"/>
              <a:gd name="connsiteX57" fmla="*/ 2700568 w 3859699"/>
              <a:gd name="connsiteY57" fmla="*/ 1686932 h 3357396"/>
              <a:gd name="connsiteX58" fmla="*/ 2555194 w 3859699"/>
              <a:gd name="connsiteY58" fmla="*/ 1586755 h 3357396"/>
              <a:gd name="connsiteX59" fmla="*/ 2683476 w 3859699"/>
              <a:gd name="connsiteY59" fmla="*/ 1653676 h 3357396"/>
              <a:gd name="connsiteX60" fmla="*/ 2746075 w 3859699"/>
              <a:gd name="connsiteY60" fmla="*/ 1691359 h 3357396"/>
              <a:gd name="connsiteX61" fmla="*/ 2681315 w 3859699"/>
              <a:gd name="connsiteY61" fmla="*/ 1518804 h 3357396"/>
              <a:gd name="connsiteX62" fmla="*/ 2706230 w 3859699"/>
              <a:gd name="connsiteY62" fmla="*/ 1476077 h 3357396"/>
              <a:gd name="connsiteX63" fmla="*/ 2707362 w 3859699"/>
              <a:gd name="connsiteY63" fmla="*/ 1477416 h 3357396"/>
              <a:gd name="connsiteX64" fmla="*/ 2786640 w 3859699"/>
              <a:gd name="connsiteY64" fmla="*/ 1636895 h 3357396"/>
              <a:gd name="connsiteX65" fmla="*/ 2807230 w 3859699"/>
              <a:gd name="connsiteY65" fmla="*/ 1544235 h 3357396"/>
              <a:gd name="connsiteX66" fmla="*/ 2794875 w 3859699"/>
              <a:gd name="connsiteY66" fmla="*/ 1632263 h 3357396"/>
              <a:gd name="connsiteX67" fmla="*/ 2756164 w 3859699"/>
              <a:gd name="connsiteY67" fmla="*/ 1691771 h 3357396"/>
              <a:gd name="connsiteX68" fmla="*/ 2798582 w 3859699"/>
              <a:gd name="connsiteY68" fmla="*/ 1662119 h 3357396"/>
              <a:gd name="connsiteX69" fmla="*/ 2865298 w 3859699"/>
              <a:gd name="connsiteY69" fmla="*/ 1627733 h 3357396"/>
              <a:gd name="connsiteX70" fmla="*/ 3002126 w 3859699"/>
              <a:gd name="connsiteY70" fmla="*/ 1352736 h 3357396"/>
              <a:gd name="connsiteX71" fmla="*/ 1695510 w 3859699"/>
              <a:gd name="connsiteY71" fmla="*/ 1723996 h 3357396"/>
              <a:gd name="connsiteX72" fmla="*/ 1075096 w 3859699"/>
              <a:gd name="connsiteY72" fmla="*/ 2194506 h 3357396"/>
              <a:gd name="connsiteX73" fmla="*/ 797115 w 3859699"/>
              <a:gd name="connsiteY73" fmla="*/ 2390123 h 3357396"/>
              <a:gd name="connsiteX74" fmla="*/ 802673 w 3859699"/>
              <a:gd name="connsiteY74" fmla="*/ 2399697 h 3357396"/>
              <a:gd name="connsiteX75" fmla="*/ 1710232 w 3859699"/>
              <a:gd name="connsiteY75" fmla="*/ 1728629 h 3357396"/>
              <a:gd name="connsiteX76" fmla="*/ 1695510 w 3859699"/>
              <a:gd name="connsiteY76" fmla="*/ 1723996 h 3357396"/>
              <a:gd name="connsiteX77" fmla="*/ 2541294 w 3859699"/>
              <a:gd name="connsiteY77" fmla="*/ 1460737 h 3357396"/>
              <a:gd name="connsiteX78" fmla="*/ 2655267 w 3859699"/>
              <a:gd name="connsiteY78" fmla="*/ 1557516 h 3357396"/>
              <a:gd name="connsiteX79" fmla="*/ 2658047 w 3859699"/>
              <a:gd name="connsiteY79" fmla="*/ 1599213 h 3357396"/>
              <a:gd name="connsiteX80" fmla="*/ 2639309 w 3859699"/>
              <a:gd name="connsiteY80" fmla="*/ 1576872 h 3357396"/>
              <a:gd name="connsiteX81" fmla="*/ 2622528 w 3859699"/>
              <a:gd name="connsiteY81" fmla="*/ 1574194 h 3357396"/>
              <a:gd name="connsiteX82" fmla="*/ 2596171 w 3859699"/>
              <a:gd name="connsiteY82" fmla="*/ 1547529 h 3357396"/>
              <a:gd name="connsiteX83" fmla="*/ 2582992 w 3859699"/>
              <a:gd name="connsiteY83" fmla="*/ 1539498 h 3357396"/>
              <a:gd name="connsiteX84" fmla="*/ 2588140 w 3859699"/>
              <a:gd name="connsiteY84" fmla="*/ 1554016 h 3357396"/>
              <a:gd name="connsiteX85" fmla="*/ 2624483 w 3859699"/>
              <a:gd name="connsiteY85" fmla="*/ 1583152 h 3357396"/>
              <a:gd name="connsiteX86" fmla="*/ 2606569 w 3859699"/>
              <a:gd name="connsiteY86" fmla="*/ 1584903 h 3357396"/>
              <a:gd name="connsiteX87" fmla="*/ 2541294 w 3859699"/>
              <a:gd name="connsiteY87" fmla="*/ 1460840 h 3357396"/>
              <a:gd name="connsiteX88" fmla="*/ 2263004 w 3859699"/>
              <a:gd name="connsiteY88" fmla="*/ 1472885 h 3357396"/>
              <a:gd name="connsiteX89" fmla="*/ 2408173 w 3859699"/>
              <a:gd name="connsiteY89" fmla="*/ 1662017 h 3357396"/>
              <a:gd name="connsiteX90" fmla="*/ 2410437 w 3859699"/>
              <a:gd name="connsiteY90" fmla="*/ 1664487 h 3357396"/>
              <a:gd name="connsiteX91" fmla="*/ 2558488 w 3859699"/>
              <a:gd name="connsiteY91" fmla="*/ 1828085 h 3357396"/>
              <a:gd name="connsiteX92" fmla="*/ 2681315 w 3859699"/>
              <a:gd name="connsiteY92" fmla="*/ 1970473 h 3357396"/>
              <a:gd name="connsiteX93" fmla="*/ 2384287 w 3859699"/>
              <a:gd name="connsiteY93" fmla="*/ 1873900 h 3357396"/>
              <a:gd name="connsiteX94" fmla="*/ 2293891 w 3859699"/>
              <a:gd name="connsiteY94" fmla="*/ 1830041 h 3357396"/>
              <a:gd name="connsiteX95" fmla="*/ 2285757 w 3859699"/>
              <a:gd name="connsiteY95" fmla="*/ 1830556 h 3357396"/>
              <a:gd name="connsiteX96" fmla="*/ 2282257 w 3859699"/>
              <a:gd name="connsiteY96" fmla="*/ 1815216 h 3357396"/>
              <a:gd name="connsiteX97" fmla="*/ 2276698 w 3859699"/>
              <a:gd name="connsiteY97" fmla="*/ 1810171 h 3357396"/>
              <a:gd name="connsiteX98" fmla="*/ 2248075 w 3859699"/>
              <a:gd name="connsiteY98" fmla="*/ 1803478 h 3357396"/>
              <a:gd name="connsiteX99" fmla="*/ 2223468 w 3859699"/>
              <a:gd name="connsiteY99" fmla="*/ 1792565 h 3357396"/>
              <a:gd name="connsiteX100" fmla="*/ 2227278 w 3859699"/>
              <a:gd name="connsiteY100" fmla="*/ 1707009 h 3357396"/>
              <a:gd name="connsiteX101" fmla="*/ 2229131 w 3859699"/>
              <a:gd name="connsiteY101" fmla="*/ 1663664 h 3357396"/>
              <a:gd name="connsiteX102" fmla="*/ 2231603 w 3859699"/>
              <a:gd name="connsiteY102" fmla="*/ 1645851 h 3357396"/>
              <a:gd name="connsiteX103" fmla="*/ 2263004 w 3859699"/>
              <a:gd name="connsiteY103" fmla="*/ 1472885 h 3357396"/>
              <a:gd name="connsiteX104" fmla="*/ 2654441 w 3859699"/>
              <a:gd name="connsiteY104" fmla="*/ 1313317 h 3357396"/>
              <a:gd name="connsiteX105" fmla="*/ 2723424 w 3859699"/>
              <a:gd name="connsiteY105" fmla="*/ 1392683 h 3357396"/>
              <a:gd name="connsiteX106" fmla="*/ 2713128 w 3859699"/>
              <a:gd name="connsiteY106" fmla="*/ 1425937 h 3357396"/>
              <a:gd name="connsiteX107" fmla="*/ 2697274 w 3859699"/>
              <a:gd name="connsiteY107" fmla="*/ 1438087 h 3357396"/>
              <a:gd name="connsiteX108" fmla="*/ 2675446 w 3859699"/>
              <a:gd name="connsiteY108" fmla="*/ 1420276 h 3357396"/>
              <a:gd name="connsiteX109" fmla="*/ 2676387 w 3859699"/>
              <a:gd name="connsiteY109" fmla="*/ 1450651 h 3357396"/>
              <a:gd name="connsiteX110" fmla="*/ 2684546 w 3859699"/>
              <a:gd name="connsiteY110" fmla="*/ 1451260 h 3357396"/>
              <a:gd name="connsiteX111" fmla="*/ 2684610 w 3859699"/>
              <a:gd name="connsiteY111" fmla="*/ 1451162 h 3357396"/>
              <a:gd name="connsiteX112" fmla="*/ 2684609 w 3859699"/>
              <a:gd name="connsiteY112" fmla="*/ 1451265 h 3357396"/>
              <a:gd name="connsiteX113" fmla="*/ 2684546 w 3859699"/>
              <a:gd name="connsiteY113" fmla="*/ 1451260 h 3357396"/>
              <a:gd name="connsiteX114" fmla="*/ 2667146 w 3859699"/>
              <a:gd name="connsiteY114" fmla="*/ 1477957 h 3357396"/>
              <a:gd name="connsiteX115" fmla="*/ 2676784 w 3859699"/>
              <a:gd name="connsiteY115" fmla="*/ 1512936 h 3357396"/>
              <a:gd name="connsiteX116" fmla="*/ 2620262 w 3859699"/>
              <a:gd name="connsiteY116" fmla="*/ 1411833 h 3357396"/>
              <a:gd name="connsiteX117" fmla="*/ 2627675 w 3859699"/>
              <a:gd name="connsiteY117" fmla="*/ 1382387 h 3357396"/>
              <a:gd name="connsiteX118" fmla="*/ 2654441 w 3859699"/>
              <a:gd name="connsiteY118" fmla="*/ 1313317 h 3357396"/>
              <a:gd name="connsiteX119" fmla="*/ 2300789 w 3859699"/>
              <a:gd name="connsiteY119" fmla="*/ 1402361 h 3357396"/>
              <a:gd name="connsiteX120" fmla="*/ 2473550 w 3859699"/>
              <a:gd name="connsiteY120" fmla="*/ 1546396 h 3357396"/>
              <a:gd name="connsiteX121" fmla="*/ 2473550 w 3859699"/>
              <a:gd name="connsiteY121" fmla="*/ 1546294 h 3357396"/>
              <a:gd name="connsiteX122" fmla="*/ 2604819 w 3859699"/>
              <a:gd name="connsiteY122" fmla="*/ 1665002 h 3357396"/>
              <a:gd name="connsiteX123" fmla="*/ 2528528 w 3859699"/>
              <a:gd name="connsiteY123" fmla="*/ 1629276 h 3357396"/>
              <a:gd name="connsiteX124" fmla="*/ 2441118 w 3859699"/>
              <a:gd name="connsiteY124" fmla="*/ 1554942 h 3357396"/>
              <a:gd name="connsiteX125" fmla="*/ 2300789 w 3859699"/>
              <a:gd name="connsiteY125" fmla="*/ 1402361 h 3357396"/>
              <a:gd name="connsiteX126" fmla="*/ 2768313 w 3859699"/>
              <a:gd name="connsiteY126" fmla="*/ 1246074 h 3357396"/>
              <a:gd name="connsiteX127" fmla="*/ 2753281 w 3859699"/>
              <a:gd name="connsiteY127" fmla="*/ 1365709 h 3357396"/>
              <a:gd name="connsiteX128" fmla="*/ 2838117 w 3859699"/>
              <a:gd name="connsiteY128" fmla="*/ 1288388 h 3357396"/>
              <a:gd name="connsiteX129" fmla="*/ 2825144 w 3859699"/>
              <a:gd name="connsiteY129" fmla="*/ 1452398 h 3357396"/>
              <a:gd name="connsiteX130" fmla="*/ 2813613 w 3859699"/>
              <a:gd name="connsiteY130" fmla="*/ 1435822 h 3357396"/>
              <a:gd name="connsiteX131" fmla="*/ 2812584 w 3859699"/>
              <a:gd name="connsiteY131" fmla="*/ 1342338 h 3357396"/>
              <a:gd name="connsiteX132" fmla="*/ 2729086 w 3859699"/>
              <a:gd name="connsiteY132" fmla="*/ 1381461 h 3357396"/>
              <a:gd name="connsiteX133" fmla="*/ 2697067 w 3859699"/>
              <a:gd name="connsiteY133" fmla="*/ 1302905 h 3357396"/>
              <a:gd name="connsiteX134" fmla="*/ 2739896 w 3859699"/>
              <a:gd name="connsiteY134" fmla="*/ 1383520 h 3357396"/>
              <a:gd name="connsiteX135" fmla="*/ 2739896 w 3859699"/>
              <a:gd name="connsiteY135" fmla="*/ 1383417 h 3357396"/>
              <a:gd name="connsiteX136" fmla="*/ 2750192 w 3859699"/>
              <a:gd name="connsiteY136" fmla="*/ 1342955 h 3357396"/>
              <a:gd name="connsiteX137" fmla="*/ 2768313 w 3859699"/>
              <a:gd name="connsiteY137" fmla="*/ 1246074 h 3357396"/>
              <a:gd name="connsiteX138" fmla="*/ 2575991 w 3859699"/>
              <a:gd name="connsiteY138" fmla="*/ 1285402 h 3357396"/>
              <a:gd name="connsiteX139" fmla="*/ 2604304 w 3859699"/>
              <a:gd name="connsiteY139" fmla="*/ 1347176 h 3357396"/>
              <a:gd name="connsiteX140" fmla="*/ 2601937 w 3859699"/>
              <a:gd name="connsiteY140" fmla="*/ 1448794 h 3357396"/>
              <a:gd name="connsiteX141" fmla="*/ 2602657 w 3859699"/>
              <a:gd name="connsiteY141" fmla="*/ 1458266 h 3357396"/>
              <a:gd name="connsiteX142" fmla="*/ 2600906 w 3859699"/>
              <a:gd name="connsiteY142" fmla="*/ 1457133 h 3357396"/>
              <a:gd name="connsiteX143" fmla="*/ 2594317 w 3859699"/>
              <a:gd name="connsiteY143" fmla="*/ 1423466 h 3357396"/>
              <a:gd name="connsiteX144" fmla="*/ 2587728 w 3859699"/>
              <a:gd name="connsiteY144" fmla="*/ 1388358 h 3357396"/>
              <a:gd name="connsiteX145" fmla="*/ 2585257 w 3859699"/>
              <a:gd name="connsiteY145" fmla="*/ 1384961 h 3357396"/>
              <a:gd name="connsiteX146" fmla="*/ 2581346 w 3859699"/>
              <a:gd name="connsiteY146" fmla="*/ 1386506 h 3357396"/>
              <a:gd name="connsiteX147" fmla="*/ 2568373 w 3859699"/>
              <a:gd name="connsiteY147" fmla="*/ 1416672 h 3357396"/>
              <a:gd name="connsiteX148" fmla="*/ 2558077 w 3859699"/>
              <a:gd name="connsiteY148" fmla="*/ 1434586 h 3357396"/>
              <a:gd name="connsiteX149" fmla="*/ 2554782 w 3859699"/>
              <a:gd name="connsiteY149" fmla="*/ 1436440 h 3357396"/>
              <a:gd name="connsiteX150" fmla="*/ 2544487 w 3859699"/>
              <a:gd name="connsiteY150" fmla="*/ 1423879 h 3357396"/>
              <a:gd name="connsiteX151" fmla="*/ 2557768 w 3859699"/>
              <a:gd name="connsiteY151" fmla="*/ 1432116 h 3357396"/>
              <a:gd name="connsiteX152" fmla="*/ 2557768 w 3859699"/>
              <a:gd name="connsiteY152" fmla="*/ 1432012 h 3357396"/>
              <a:gd name="connsiteX153" fmla="*/ 2557767 w 3859699"/>
              <a:gd name="connsiteY153" fmla="*/ 1390830 h 3357396"/>
              <a:gd name="connsiteX154" fmla="*/ 2558591 w 3859699"/>
              <a:gd name="connsiteY154" fmla="*/ 1357574 h 3357396"/>
              <a:gd name="connsiteX155" fmla="*/ 2562607 w 3859699"/>
              <a:gd name="connsiteY155" fmla="*/ 1308362 h 3357396"/>
              <a:gd name="connsiteX156" fmla="*/ 2573932 w 3859699"/>
              <a:gd name="connsiteY156" fmla="*/ 1288388 h 3357396"/>
              <a:gd name="connsiteX157" fmla="*/ 2575991 w 3859699"/>
              <a:gd name="connsiteY157" fmla="*/ 1285402 h 3357396"/>
              <a:gd name="connsiteX158" fmla="*/ 2241795 w 3859699"/>
              <a:gd name="connsiteY158" fmla="*/ 1342749 h 3357396"/>
              <a:gd name="connsiteX159" fmla="*/ 2375638 w 3859699"/>
              <a:gd name="connsiteY159" fmla="*/ 1566782 h 3357396"/>
              <a:gd name="connsiteX160" fmla="*/ 2241795 w 3859699"/>
              <a:gd name="connsiteY160" fmla="*/ 1342852 h 3357396"/>
              <a:gd name="connsiteX161" fmla="*/ 2805776 w 3859699"/>
              <a:gd name="connsiteY161" fmla="*/ 1148029 h 3357396"/>
              <a:gd name="connsiteX162" fmla="*/ 2807952 w 3859699"/>
              <a:gd name="connsiteY162" fmla="*/ 1147956 h 3357396"/>
              <a:gd name="connsiteX163" fmla="*/ 2807952 w 3859699"/>
              <a:gd name="connsiteY163" fmla="*/ 1147853 h 3357396"/>
              <a:gd name="connsiteX164" fmla="*/ 2757709 w 3859699"/>
              <a:gd name="connsiteY164" fmla="*/ 1197067 h 3357396"/>
              <a:gd name="connsiteX165" fmla="*/ 2805776 w 3859699"/>
              <a:gd name="connsiteY165" fmla="*/ 1148029 h 3357396"/>
              <a:gd name="connsiteX166" fmla="*/ 1665749 w 3859699"/>
              <a:gd name="connsiteY166" fmla="*/ 1414840 h 3357396"/>
              <a:gd name="connsiteX167" fmla="*/ 1669976 w 3859699"/>
              <a:gd name="connsiteY167" fmla="*/ 1494919 h 3357396"/>
              <a:gd name="connsiteX168" fmla="*/ 1680272 w 3859699"/>
              <a:gd name="connsiteY168" fmla="*/ 1545264 h 3357396"/>
              <a:gd name="connsiteX169" fmla="*/ 1645988 w 3859699"/>
              <a:gd name="connsiteY169" fmla="*/ 1549074 h 3357396"/>
              <a:gd name="connsiteX170" fmla="*/ 1658652 w 3859699"/>
              <a:gd name="connsiteY170" fmla="*/ 1444471 h 3357396"/>
              <a:gd name="connsiteX171" fmla="*/ 1658652 w 3859699"/>
              <a:gd name="connsiteY171" fmla="*/ 1444367 h 3357396"/>
              <a:gd name="connsiteX172" fmla="*/ 1665749 w 3859699"/>
              <a:gd name="connsiteY172" fmla="*/ 1414840 h 3357396"/>
              <a:gd name="connsiteX173" fmla="*/ 2598950 w 3859699"/>
              <a:gd name="connsiteY173" fmla="*/ 1100802 h 3357396"/>
              <a:gd name="connsiteX174" fmla="*/ 2624071 w 3859699"/>
              <a:gd name="connsiteY174" fmla="*/ 1146103 h 3357396"/>
              <a:gd name="connsiteX175" fmla="*/ 2632823 w 3859699"/>
              <a:gd name="connsiteY175" fmla="*/ 1169165 h 3357396"/>
              <a:gd name="connsiteX176" fmla="*/ 2655988 w 3859699"/>
              <a:gd name="connsiteY176" fmla="*/ 1194903 h 3357396"/>
              <a:gd name="connsiteX177" fmla="*/ 2666284 w 3859699"/>
              <a:gd name="connsiteY177" fmla="*/ 1194080 h 3357396"/>
              <a:gd name="connsiteX178" fmla="*/ 2687492 w 3859699"/>
              <a:gd name="connsiteY178" fmla="*/ 1151148 h 3357396"/>
              <a:gd name="connsiteX179" fmla="*/ 2716835 w 3859699"/>
              <a:gd name="connsiteY179" fmla="*/ 1245455 h 3357396"/>
              <a:gd name="connsiteX180" fmla="*/ 2708907 w 3859699"/>
              <a:gd name="connsiteY180" fmla="*/ 1233101 h 3357396"/>
              <a:gd name="connsiteX181" fmla="*/ 2697517 w 3859699"/>
              <a:gd name="connsiteY181" fmla="*/ 1231504 h 3357396"/>
              <a:gd name="connsiteX182" fmla="*/ 2694287 w 3859699"/>
              <a:gd name="connsiteY182" fmla="*/ 1238352 h 3357396"/>
              <a:gd name="connsiteX183" fmla="*/ 2686256 w 3859699"/>
              <a:gd name="connsiteY183" fmla="*/ 1256370 h 3357396"/>
              <a:gd name="connsiteX184" fmla="*/ 2669063 w 3859699"/>
              <a:gd name="connsiteY184" fmla="*/ 1254001 h 3357396"/>
              <a:gd name="connsiteX185" fmla="*/ 2657674 w 3859699"/>
              <a:gd name="connsiteY185" fmla="*/ 1255618 h 3357396"/>
              <a:gd name="connsiteX186" fmla="*/ 2656605 w 3859699"/>
              <a:gd name="connsiteY186" fmla="*/ 1263473 h 3357396"/>
              <a:gd name="connsiteX187" fmla="*/ 2657635 w 3859699"/>
              <a:gd name="connsiteY187" fmla="*/ 1266459 h 3357396"/>
              <a:gd name="connsiteX188" fmla="*/ 2655473 w 3859699"/>
              <a:gd name="connsiteY188" fmla="*/ 1268724 h 3357396"/>
              <a:gd name="connsiteX189" fmla="*/ 2629322 w 3859699"/>
              <a:gd name="connsiteY189" fmla="*/ 1293536 h 3357396"/>
              <a:gd name="connsiteX190" fmla="*/ 2628704 w 3859699"/>
              <a:gd name="connsiteY190" fmla="*/ 1210142 h 3357396"/>
              <a:gd name="connsiteX191" fmla="*/ 2624381 w 3859699"/>
              <a:gd name="connsiteY191" fmla="*/ 1199846 h 3357396"/>
              <a:gd name="connsiteX192" fmla="*/ 2621085 w 3859699"/>
              <a:gd name="connsiteY192" fmla="*/ 1199126 h 3357396"/>
              <a:gd name="connsiteX193" fmla="*/ 2613878 w 3859699"/>
              <a:gd name="connsiteY193" fmla="*/ 1203552 h 3357396"/>
              <a:gd name="connsiteX194" fmla="*/ 2598847 w 3859699"/>
              <a:gd name="connsiteY194" fmla="*/ 1224143 h 3357396"/>
              <a:gd name="connsiteX195" fmla="*/ 2594419 w 3859699"/>
              <a:gd name="connsiteY195" fmla="*/ 1229497 h 3357396"/>
              <a:gd name="connsiteX196" fmla="*/ 2592670 w 3859699"/>
              <a:gd name="connsiteY196" fmla="*/ 1155780 h 3357396"/>
              <a:gd name="connsiteX197" fmla="*/ 2592670 w 3859699"/>
              <a:gd name="connsiteY197" fmla="*/ 1155678 h 3357396"/>
              <a:gd name="connsiteX198" fmla="*/ 2598950 w 3859699"/>
              <a:gd name="connsiteY198" fmla="*/ 1100802 h 3357396"/>
              <a:gd name="connsiteX199" fmla="*/ 2393346 w 3859699"/>
              <a:gd name="connsiteY199" fmla="*/ 1158355 h 3357396"/>
              <a:gd name="connsiteX200" fmla="*/ 2398700 w 3859699"/>
              <a:gd name="connsiteY200" fmla="*/ 1160208 h 3357396"/>
              <a:gd name="connsiteX201" fmla="*/ 2423822 w 3859699"/>
              <a:gd name="connsiteY201" fmla="*/ 1172048 h 3357396"/>
              <a:gd name="connsiteX202" fmla="*/ 2467578 w 3859699"/>
              <a:gd name="connsiteY202" fmla="*/ 1259664 h 3357396"/>
              <a:gd name="connsiteX203" fmla="*/ 2534191 w 3859699"/>
              <a:gd name="connsiteY203" fmla="*/ 1430364 h 3357396"/>
              <a:gd name="connsiteX204" fmla="*/ 2532750 w 3859699"/>
              <a:gd name="connsiteY204" fmla="*/ 1436337 h 3357396"/>
              <a:gd name="connsiteX205" fmla="*/ 2532750 w 3859699"/>
              <a:gd name="connsiteY205" fmla="*/ 1436233 h 3357396"/>
              <a:gd name="connsiteX206" fmla="*/ 2524512 w 3859699"/>
              <a:gd name="connsiteY206" fmla="*/ 1445602 h 3357396"/>
              <a:gd name="connsiteX207" fmla="*/ 2393346 w 3859699"/>
              <a:gd name="connsiteY207" fmla="*/ 1158355 h 3357396"/>
              <a:gd name="connsiteX208" fmla="*/ 2769136 w 3859699"/>
              <a:gd name="connsiteY208" fmla="*/ 957385 h 3357396"/>
              <a:gd name="connsiteX209" fmla="*/ 2776137 w 3859699"/>
              <a:gd name="connsiteY209" fmla="*/ 1087006 h 3357396"/>
              <a:gd name="connsiteX210" fmla="*/ 2767592 w 3859699"/>
              <a:gd name="connsiteY210" fmla="*/ 1099670 h 3357396"/>
              <a:gd name="connsiteX211" fmla="*/ 2763577 w 3859699"/>
              <a:gd name="connsiteY211" fmla="*/ 1099670 h 3357396"/>
              <a:gd name="connsiteX212" fmla="*/ 2769136 w 3859699"/>
              <a:gd name="connsiteY212" fmla="*/ 1118304 h 3357396"/>
              <a:gd name="connsiteX213" fmla="*/ 2744015 w 3859699"/>
              <a:gd name="connsiteY213" fmla="*/ 1168960 h 3357396"/>
              <a:gd name="connsiteX214" fmla="*/ 2769136 w 3859699"/>
              <a:gd name="connsiteY214" fmla="*/ 957487 h 3357396"/>
              <a:gd name="connsiteX215" fmla="*/ 808131 w 3859699"/>
              <a:gd name="connsiteY215" fmla="*/ 1516642 h 3357396"/>
              <a:gd name="connsiteX216" fmla="*/ 1494745 w 3859699"/>
              <a:gd name="connsiteY216" fmla="*/ 1557825 h 3357396"/>
              <a:gd name="connsiteX217" fmla="*/ 1384274 w 3859699"/>
              <a:gd name="connsiteY217" fmla="*/ 1570076 h 3357396"/>
              <a:gd name="connsiteX218" fmla="*/ 1343606 w 3859699"/>
              <a:gd name="connsiteY218" fmla="*/ 1570694 h 3357396"/>
              <a:gd name="connsiteX219" fmla="*/ 1207395 w 3859699"/>
              <a:gd name="connsiteY219" fmla="*/ 1561119 h 3357396"/>
              <a:gd name="connsiteX220" fmla="*/ 985010 w 3859699"/>
              <a:gd name="connsiteY220" fmla="*/ 1546499 h 3357396"/>
              <a:gd name="connsiteX221" fmla="*/ 985009 w 3859699"/>
              <a:gd name="connsiteY221" fmla="*/ 1548558 h 3357396"/>
              <a:gd name="connsiteX222" fmla="*/ 954843 w 3859699"/>
              <a:gd name="connsiteY222" fmla="*/ 1534866 h 3357396"/>
              <a:gd name="connsiteX223" fmla="*/ 1627147 w 3859699"/>
              <a:gd name="connsiteY223" fmla="*/ 1234645 h 3357396"/>
              <a:gd name="connsiteX224" fmla="*/ 1613763 w 3859699"/>
              <a:gd name="connsiteY224" fmla="*/ 1488638 h 3357396"/>
              <a:gd name="connsiteX225" fmla="*/ 1627147 w 3859699"/>
              <a:gd name="connsiteY225" fmla="*/ 1234748 h 3357396"/>
              <a:gd name="connsiteX226" fmla="*/ 1735730 w 3859699"/>
              <a:gd name="connsiteY226" fmla="*/ 943844 h 3357396"/>
              <a:gd name="connsiteX227" fmla="*/ 1741017 w 3859699"/>
              <a:gd name="connsiteY227" fmla="*/ 946573 h 3357396"/>
              <a:gd name="connsiteX228" fmla="*/ 1743692 w 3859699"/>
              <a:gd name="connsiteY228" fmla="*/ 1404112 h 3357396"/>
              <a:gd name="connsiteX229" fmla="*/ 1743693 w 3859699"/>
              <a:gd name="connsiteY229" fmla="*/ 1413789 h 3357396"/>
              <a:gd name="connsiteX230" fmla="*/ 1745444 w 3859699"/>
              <a:gd name="connsiteY230" fmla="*/ 1582637 h 3357396"/>
              <a:gd name="connsiteX231" fmla="*/ 1740810 w 3859699"/>
              <a:gd name="connsiteY231" fmla="*/ 1589329 h 3357396"/>
              <a:gd name="connsiteX232" fmla="*/ 1737310 w 3859699"/>
              <a:gd name="connsiteY232" fmla="*/ 1590153 h 3357396"/>
              <a:gd name="connsiteX233" fmla="*/ 1732676 w 3859699"/>
              <a:gd name="connsiteY233" fmla="*/ 1588712 h 3357396"/>
              <a:gd name="connsiteX234" fmla="*/ 1698702 w 3859699"/>
              <a:gd name="connsiteY234" fmla="*/ 1293330 h 3357396"/>
              <a:gd name="connsiteX235" fmla="*/ 1698701 w 3859699"/>
              <a:gd name="connsiteY235" fmla="*/ 1293227 h 3357396"/>
              <a:gd name="connsiteX236" fmla="*/ 1718778 w 3859699"/>
              <a:gd name="connsiteY236" fmla="*/ 1051281 h 3357396"/>
              <a:gd name="connsiteX237" fmla="*/ 1726808 w 3859699"/>
              <a:gd name="connsiteY237" fmla="*/ 951103 h 3357396"/>
              <a:gd name="connsiteX238" fmla="*/ 1735730 w 3859699"/>
              <a:gd name="connsiteY238" fmla="*/ 943844 h 3357396"/>
              <a:gd name="connsiteX239" fmla="*/ 1594716 w 3859699"/>
              <a:gd name="connsiteY239" fmla="*/ 939264 h 3357396"/>
              <a:gd name="connsiteX240" fmla="*/ 1597290 w 3859699"/>
              <a:gd name="connsiteY240" fmla="*/ 1349956 h 3357396"/>
              <a:gd name="connsiteX241" fmla="*/ 1597290 w 3859699"/>
              <a:gd name="connsiteY241" fmla="*/ 1349853 h 3357396"/>
              <a:gd name="connsiteX242" fmla="*/ 1593069 w 3859699"/>
              <a:gd name="connsiteY242" fmla="*/ 1197272 h 3357396"/>
              <a:gd name="connsiteX243" fmla="*/ 1594716 w 3859699"/>
              <a:gd name="connsiteY243" fmla="*/ 939264 h 3357396"/>
              <a:gd name="connsiteX244" fmla="*/ 1513792 w 3859699"/>
              <a:gd name="connsiteY244" fmla="*/ 661283 h 3357396"/>
              <a:gd name="connsiteX245" fmla="*/ 1529646 w 3859699"/>
              <a:gd name="connsiteY245" fmla="*/ 797597 h 3357396"/>
              <a:gd name="connsiteX246" fmla="*/ 1537678 w 3859699"/>
              <a:gd name="connsiteY246" fmla="*/ 804494 h 3357396"/>
              <a:gd name="connsiteX247" fmla="*/ 1545708 w 3859699"/>
              <a:gd name="connsiteY247" fmla="*/ 797597 h 3357396"/>
              <a:gd name="connsiteX248" fmla="*/ 1548076 w 3859699"/>
              <a:gd name="connsiteY248" fmla="*/ 780609 h 3357396"/>
              <a:gd name="connsiteX249" fmla="*/ 1545502 w 3859699"/>
              <a:gd name="connsiteY249" fmla="*/ 870490 h 3357396"/>
              <a:gd name="connsiteX250" fmla="*/ 1544267 w 3859699"/>
              <a:gd name="connsiteY250" fmla="*/ 870489 h 3357396"/>
              <a:gd name="connsiteX251" fmla="*/ 1533972 w 3859699"/>
              <a:gd name="connsiteY251" fmla="*/ 1008965 h 3357396"/>
              <a:gd name="connsiteX252" fmla="*/ 1526662 w 3859699"/>
              <a:gd name="connsiteY252" fmla="*/ 880167 h 3357396"/>
              <a:gd name="connsiteX253" fmla="*/ 1513792 w 3859699"/>
              <a:gd name="connsiteY253" fmla="*/ 661283 h 3357396"/>
              <a:gd name="connsiteX254" fmla="*/ 1135016 w 3859699"/>
              <a:gd name="connsiteY254" fmla="*/ 705451 h 3357396"/>
              <a:gd name="connsiteX255" fmla="*/ 1235914 w 3859699"/>
              <a:gd name="connsiteY255" fmla="*/ 944206 h 3357396"/>
              <a:gd name="connsiteX256" fmla="*/ 1332589 w 3859699"/>
              <a:gd name="connsiteY256" fmla="*/ 1174725 h 3357396"/>
              <a:gd name="connsiteX257" fmla="*/ 1135016 w 3859699"/>
              <a:gd name="connsiteY257" fmla="*/ 705451 h 3357396"/>
              <a:gd name="connsiteX258" fmla="*/ 308176 w 3859699"/>
              <a:gd name="connsiteY258" fmla="*/ 823130 h 3357396"/>
              <a:gd name="connsiteX259" fmla="*/ 552181 w 3859699"/>
              <a:gd name="connsiteY259" fmla="*/ 1003097 h 3357396"/>
              <a:gd name="connsiteX260" fmla="*/ 998702 w 3859699"/>
              <a:gd name="connsiteY260" fmla="*/ 1305788 h 3357396"/>
              <a:gd name="connsiteX261" fmla="*/ 836443 w 3859699"/>
              <a:gd name="connsiteY261" fmla="*/ 1214261 h 3357396"/>
              <a:gd name="connsiteX262" fmla="*/ 827899 w 3859699"/>
              <a:gd name="connsiteY262" fmla="*/ 1208289 h 3357396"/>
              <a:gd name="connsiteX263" fmla="*/ 764786 w 3859699"/>
              <a:gd name="connsiteY263" fmla="*/ 1166076 h 3357396"/>
              <a:gd name="connsiteX264" fmla="*/ 308176 w 3859699"/>
              <a:gd name="connsiteY264" fmla="*/ 823130 h 3357396"/>
              <a:gd name="connsiteX265" fmla="*/ 1555284 w 3859699"/>
              <a:gd name="connsiteY265" fmla="*/ 71961 h 3357396"/>
              <a:gd name="connsiteX266" fmla="*/ 1557137 w 3859699"/>
              <a:gd name="connsiteY266" fmla="*/ 256252 h 3357396"/>
              <a:gd name="connsiteX267" fmla="*/ 1557754 w 3859699"/>
              <a:gd name="connsiteY267" fmla="*/ 373211 h 3357396"/>
              <a:gd name="connsiteX268" fmla="*/ 1551166 w 3859699"/>
              <a:gd name="connsiteY268" fmla="*/ 289405 h 3357396"/>
              <a:gd name="connsiteX269" fmla="*/ 1542825 w 3859699"/>
              <a:gd name="connsiteY269" fmla="*/ 282095 h 3357396"/>
              <a:gd name="connsiteX270" fmla="*/ 1534898 w 3859699"/>
              <a:gd name="connsiteY270" fmla="*/ 289919 h 3357396"/>
              <a:gd name="connsiteX271" fmla="*/ 1536957 w 3859699"/>
              <a:gd name="connsiteY271" fmla="*/ 481830 h 3357396"/>
              <a:gd name="connsiteX272" fmla="*/ 1536956 w 3859699"/>
              <a:gd name="connsiteY272" fmla="*/ 728925 h 3357396"/>
              <a:gd name="connsiteX273" fmla="*/ 1555284 w 3859699"/>
              <a:gd name="connsiteY273" fmla="*/ 71961 h 3357396"/>
              <a:gd name="connsiteX274" fmla="*/ 693540 w 3859699"/>
              <a:gd name="connsiteY274" fmla="*/ 231441 h 3357396"/>
              <a:gd name="connsiteX275" fmla="*/ 689834 w 3859699"/>
              <a:gd name="connsiteY275" fmla="*/ 238235 h 3357396"/>
              <a:gd name="connsiteX276" fmla="*/ 689834 w 3859699"/>
              <a:gd name="connsiteY276" fmla="*/ 269122 h 3357396"/>
              <a:gd name="connsiteX277" fmla="*/ 690658 w 3859699"/>
              <a:gd name="connsiteY277" fmla="*/ 272623 h 3357396"/>
              <a:gd name="connsiteX278" fmla="*/ 721338 w 3859699"/>
              <a:gd name="connsiteY278" fmla="*/ 333469 h 3357396"/>
              <a:gd name="connsiteX279" fmla="*/ 1034016 w 3859699"/>
              <a:gd name="connsiteY279" fmla="*/ 1003303 h 3357396"/>
              <a:gd name="connsiteX280" fmla="*/ 1051313 w 3859699"/>
              <a:gd name="connsiteY280" fmla="*/ 1031924 h 3357396"/>
              <a:gd name="connsiteX281" fmla="*/ 1053268 w 3859699"/>
              <a:gd name="connsiteY281" fmla="*/ 1034190 h 3357396"/>
              <a:gd name="connsiteX282" fmla="*/ 1161578 w 3859699"/>
              <a:gd name="connsiteY282" fmla="*/ 1158458 h 3357396"/>
              <a:gd name="connsiteX283" fmla="*/ 1270609 w 3859699"/>
              <a:gd name="connsiteY283" fmla="*/ 1279740 h 3357396"/>
              <a:gd name="connsiteX284" fmla="*/ 1278434 w 3859699"/>
              <a:gd name="connsiteY284" fmla="*/ 1273769 h 3357396"/>
              <a:gd name="connsiteX285" fmla="*/ 1281831 w 3859699"/>
              <a:gd name="connsiteY285" fmla="*/ 1261620 h 3357396"/>
              <a:gd name="connsiteX286" fmla="*/ 1281831 w 3859699"/>
              <a:gd name="connsiteY286" fmla="*/ 1256781 h 3357396"/>
              <a:gd name="connsiteX287" fmla="*/ 1209762 w 3859699"/>
              <a:gd name="connsiteY287" fmla="*/ 1142912 h 3357396"/>
              <a:gd name="connsiteX288" fmla="*/ 1169403 w 3859699"/>
              <a:gd name="connsiteY288" fmla="*/ 1088448 h 3357396"/>
              <a:gd name="connsiteX289" fmla="*/ 926530 w 3859699"/>
              <a:gd name="connsiteY289" fmla="*/ 711629 h 3357396"/>
              <a:gd name="connsiteX290" fmla="*/ 893173 w 3859699"/>
              <a:gd name="connsiteY290" fmla="*/ 654487 h 3357396"/>
              <a:gd name="connsiteX291" fmla="*/ 769625 w 3859699"/>
              <a:gd name="connsiteY291" fmla="*/ 374961 h 3357396"/>
              <a:gd name="connsiteX292" fmla="*/ 701262 w 3859699"/>
              <a:gd name="connsiteY292" fmla="*/ 230822 h 3357396"/>
              <a:gd name="connsiteX293" fmla="*/ 693540 w 3859699"/>
              <a:gd name="connsiteY293" fmla="*/ 231441 h 3357396"/>
              <a:gd name="connsiteX294" fmla="*/ 233327 w 3859699"/>
              <a:gd name="connsiteY294" fmla="*/ 166165 h 3357396"/>
              <a:gd name="connsiteX295" fmla="*/ 229311 w 3859699"/>
              <a:gd name="connsiteY295" fmla="*/ 176461 h 3357396"/>
              <a:gd name="connsiteX296" fmla="*/ 840047 w 3859699"/>
              <a:gd name="connsiteY296" fmla="*/ 1042735 h 3357396"/>
              <a:gd name="connsiteX297" fmla="*/ 870934 w 3859699"/>
              <a:gd name="connsiteY297" fmla="*/ 1075886 h 3357396"/>
              <a:gd name="connsiteX298" fmla="*/ 404130 w 3859699"/>
              <a:gd name="connsiteY298" fmla="*/ 528880 h 3357396"/>
              <a:gd name="connsiteX299" fmla="*/ 232503 w 3859699"/>
              <a:gd name="connsiteY299" fmla="*/ 305466 h 3357396"/>
              <a:gd name="connsiteX300" fmla="*/ 221060 w 3859699"/>
              <a:gd name="connsiteY300" fmla="*/ 304286 h 3357396"/>
              <a:gd name="connsiteX301" fmla="*/ 218809 w 3859699"/>
              <a:gd name="connsiteY301" fmla="*/ 314011 h 3357396"/>
              <a:gd name="connsiteX302" fmla="*/ 1074890 w 3859699"/>
              <a:gd name="connsiteY302" fmla="*/ 1319481 h 3357396"/>
              <a:gd name="connsiteX303" fmla="*/ 196160 w 3859699"/>
              <a:gd name="connsiteY303" fmla="*/ 477814 h 3357396"/>
              <a:gd name="connsiteX304" fmla="*/ 83525 w 3859699"/>
              <a:gd name="connsiteY304" fmla="*/ 338103 h 3357396"/>
              <a:gd name="connsiteX305" fmla="*/ 74774 w 3859699"/>
              <a:gd name="connsiteY305" fmla="*/ 335529 h 3357396"/>
              <a:gd name="connsiteX306" fmla="*/ 64478 w 3859699"/>
              <a:gd name="connsiteY306" fmla="*/ 345825 h 3357396"/>
              <a:gd name="connsiteX307" fmla="*/ 438415 w 3859699"/>
              <a:gd name="connsiteY307" fmla="*/ 848456 h 3357396"/>
              <a:gd name="connsiteX308" fmla="*/ 521913 w 3859699"/>
              <a:gd name="connsiteY308" fmla="*/ 947501 h 3357396"/>
              <a:gd name="connsiteX309" fmla="*/ 343387 w 3859699"/>
              <a:gd name="connsiteY309" fmla="*/ 803362 h 3357396"/>
              <a:gd name="connsiteX310" fmla="*/ 59331 w 3859699"/>
              <a:gd name="connsiteY310" fmla="*/ 584477 h 3357396"/>
              <a:gd name="connsiteX311" fmla="*/ 49035 w 3859699"/>
              <a:gd name="connsiteY311" fmla="*/ 585918 h 3357396"/>
              <a:gd name="connsiteX312" fmla="*/ 49035 w 3859699"/>
              <a:gd name="connsiteY312" fmla="*/ 596214 h 3357396"/>
              <a:gd name="connsiteX313" fmla="*/ 1343606 w 3859699"/>
              <a:gd name="connsiteY313" fmla="*/ 1459811 h 3357396"/>
              <a:gd name="connsiteX314" fmla="*/ 1356784 w 3859699"/>
              <a:gd name="connsiteY314" fmla="*/ 1471856 h 3357396"/>
              <a:gd name="connsiteX315" fmla="*/ 1358329 w 3859699"/>
              <a:gd name="connsiteY315" fmla="*/ 1474018 h 3357396"/>
              <a:gd name="connsiteX316" fmla="*/ 39151 w 3859699"/>
              <a:gd name="connsiteY316" fmla="*/ 853089 h 3357396"/>
              <a:gd name="connsiteX317" fmla="*/ 14853 w 3859699"/>
              <a:gd name="connsiteY317" fmla="*/ 837544 h 3357396"/>
              <a:gd name="connsiteX318" fmla="*/ 5999 w 3859699"/>
              <a:gd name="connsiteY318" fmla="*/ 837544 h 3357396"/>
              <a:gd name="connsiteX319" fmla="*/ 234 w 3859699"/>
              <a:gd name="connsiteY319" fmla="*/ 851134 h 3357396"/>
              <a:gd name="connsiteX320" fmla="*/ 1236428 w 3859699"/>
              <a:gd name="connsiteY320" fmla="*/ 1489462 h 3357396"/>
              <a:gd name="connsiteX321" fmla="*/ 532826 w 3859699"/>
              <a:gd name="connsiteY321" fmla="*/ 1384035 h 3357396"/>
              <a:gd name="connsiteX322" fmla="*/ 384878 w 3859699"/>
              <a:gd name="connsiteY322" fmla="*/ 1345323 h 3357396"/>
              <a:gd name="connsiteX323" fmla="*/ 377054 w 3859699"/>
              <a:gd name="connsiteY323" fmla="*/ 1347485 h 3357396"/>
              <a:gd name="connsiteX324" fmla="*/ 374994 w 3859699"/>
              <a:gd name="connsiteY324" fmla="*/ 1355310 h 3357396"/>
              <a:gd name="connsiteX325" fmla="*/ 631766 w 3859699"/>
              <a:gd name="connsiteY325" fmla="*/ 1464753 h 3357396"/>
              <a:gd name="connsiteX326" fmla="*/ 771685 w 3859699"/>
              <a:gd name="connsiteY326" fmla="*/ 1514171 h 3357396"/>
              <a:gd name="connsiteX327" fmla="*/ 781979 w 3859699"/>
              <a:gd name="connsiteY327" fmla="*/ 1520246 h 3357396"/>
              <a:gd name="connsiteX328" fmla="*/ 453446 w 3859699"/>
              <a:gd name="connsiteY328" fmla="*/ 1533733 h 3357396"/>
              <a:gd name="connsiteX329" fmla="*/ 198527 w 3859699"/>
              <a:gd name="connsiteY329" fmla="*/ 1547941 h 3357396"/>
              <a:gd name="connsiteX330" fmla="*/ 198527 w 3859699"/>
              <a:gd name="connsiteY330" fmla="*/ 1558237 h 3357396"/>
              <a:gd name="connsiteX331" fmla="*/ 205014 w 3859699"/>
              <a:gd name="connsiteY331" fmla="*/ 1562253 h 3357396"/>
              <a:gd name="connsiteX332" fmla="*/ 937752 w 3859699"/>
              <a:gd name="connsiteY332" fmla="*/ 1578313 h 3357396"/>
              <a:gd name="connsiteX333" fmla="*/ 1291510 w 3859699"/>
              <a:gd name="connsiteY333" fmla="*/ 1584490 h 3357396"/>
              <a:gd name="connsiteX334" fmla="*/ 1281214 w 3859699"/>
              <a:gd name="connsiteY334" fmla="*/ 1586344 h 3357396"/>
              <a:gd name="connsiteX335" fmla="*/ 1190510 w 3859699"/>
              <a:gd name="connsiteY335" fmla="*/ 1609611 h 3357396"/>
              <a:gd name="connsiteX336" fmla="*/ 1186288 w 3859699"/>
              <a:gd name="connsiteY336" fmla="*/ 1615686 h 3357396"/>
              <a:gd name="connsiteX337" fmla="*/ 645357 w 3859699"/>
              <a:gd name="connsiteY337" fmla="*/ 1592933 h 3357396"/>
              <a:gd name="connsiteX338" fmla="*/ 635171 w 3859699"/>
              <a:gd name="connsiteY338" fmla="*/ 1598277 h 3357396"/>
              <a:gd name="connsiteX339" fmla="*/ 637841 w 3859699"/>
              <a:gd name="connsiteY339" fmla="*/ 1607038 h 3357396"/>
              <a:gd name="connsiteX340" fmla="*/ 1208630 w 3859699"/>
              <a:gd name="connsiteY340" fmla="*/ 1660679 h 3357396"/>
              <a:gd name="connsiteX341" fmla="*/ 296336 w 3859699"/>
              <a:gd name="connsiteY341" fmla="*/ 1765693 h 3357396"/>
              <a:gd name="connsiteX342" fmla="*/ 288821 w 3859699"/>
              <a:gd name="connsiteY342" fmla="*/ 1770326 h 3357396"/>
              <a:gd name="connsiteX343" fmla="*/ 290158 w 3859699"/>
              <a:gd name="connsiteY343" fmla="*/ 1788447 h 3357396"/>
              <a:gd name="connsiteX344" fmla="*/ 1306130 w 3859699"/>
              <a:gd name="connsiteY344" fmla="*/ 1694756 h 3357396"/>
              <a:gd name="connsiteX345" fmla="*/ 1464991 w 3859699"/>
              <a:gd name="connsiteY345" fmla="*/ 1671179 h 3357396"/>
              <a:gd name="connsiteX346" fmla="*/ 1082612 w 3859699"/>
              <a:gd name="connsiteY346" fmla="*/ 1815318 h 3357396"/>
              <a:gd name="connsiteX347" fmla="*/ 197189 w 3859699"/>
              <a:gd name="connsiteY347" fmla="*/ 2194712 h 3357396"/>
              <a:gd name="connsiteX348" fmla="*/ 193894 w 3859699"/>
              <a:gd name="connsiteY348" fmla="*/ 2205007 h 3357396"/>
              <a:gd name="connsiteX349" fmla="*/ 204190 w 3859699"/>
              <a:gd name="connsiteY349" fmla="*/ 2209537 h 3357396"/>
              <a:gd name="connsiteX350" fmla="*/ 1027016 w 3859699"/>
              <a:gd name="connsiteY350" fmla="*/ 1897683 h 3357396"/>
              <a:gd name="connsiteX351" fmla="*/ 1411557 w 3859699"/>
              <a:gd name="connsiteY351" fmla="*/ 1740263 h 3357396"/>
              <a:gd name="connsiteX352" fmla="*/ 987687 w 3859699"/>
              <a:gd name="connsiteY352" fmla="*/ 1956472 h 3357396"/>
              <a:gd name="connsiteX353" fmla="*/ 450254 w 3859699"/>
              <a:gd name="connsiteY353" fmla="*/ 2242483 h 3357396"/>
              <a:gd name="connsiteX354" fmla="*/ 448146 w 3859699"/>
              <a:gd name="connsiteY354" fmla="*/ 2253790 h 3357396"/>
              <a:gd name="connsiteX355" fmla="*/ 456741 w 3859699"/>
              <a:gd name="connsiteY355" fmla="*/ 2257104 h 3357396"/>
              <a:gd name="connsiteX356" fmla="*/ 932605 w 3859699"/>
              <a:gd name="connsiteY356" fmla="*/ 2025349 h 3357396"/>
              <a:gd name="connsiteX357" fmla="*/ 1600482 w 3859699"/>
              <a:gd name="connsiteY357" fmla="*/ 1713804 h 3357396"/>
              <a:gd name="connsiteX358" fmla="*/ 1695921 w 3859699"/>
              <a:gd name="connsiteY358" fmla="*/ 1723584 h 3357396"/>
              <a:gd name="connsiteX359" fmla="*/ 1929426 w 3859699"/>
              <a:gd name="connsiteY359" fmla="*/ 1782887 h 3357396"/>
              <a:gd name="connsiteX360" fmla="*/ 1961960 w 3859699"/>
              <a:gd name="connsiteY360" fmla="*/ 1860001 h 3357396"/>
              <a:gd name="connsiteX361" fmla="*/ 2053901 w 3859699"/>
              <a:gd name="connsiteY361" fmla="*/ 2064163 h 3357396"/>
              <a:gd name="connsiteX362" fmla="*/ 1902658 w 3859699"/>
              <a:gd name="connsiteY362" fmla="*/ 1994873 h 3357396"/>
              <a:gd name="connsiteX363" fmla="*/ 1691700 w 3859699"/>
              <a:gd name="connsiteY363" fmla="*/ 1913127 h 3357396"/>
              <a:gd name="connsiteX364" fmla="*/ 1682726 w 3859699"/>
              <a:gd name="connsiteY364" fmla="*/ 1920321 h 3357396"/>
              <a:gd name="connsiteX365" fmla="*/ 1685832 w 3859699"/>
              <a:gd name="connsiteY365" fmla="*/ 1927644 h 3357396"/>
              <a:gd name="connsiteX366" fmla="*/ 2036707 w 3859699"/>
              <a:gd name="connsiteY366" fmla="*/ 2094124 h 3357396"/>
              <a:gd name="connsiteX367" fmla="*/ 1211101 w 3859699"/>
              <a:gd name="connsiteY367" fmla="*/ 2345543 h 3357396"/>
              <a:gd name="connsiteX368" fmla="*/ 1211822 w 3859699"/>
              <a:gd name="connsiteY368" fmla="*/ 2355118 h 3357396"/>
              <a:gd name="connsiteX369" fmla="*/ 1221191 w 3859699"/>
              <a:gd name="connsiteY369" fmla="*/ 2357382 h 3357396"/>
              <a:gd name="connsiteX370" fmla="*/ 2035059 w 3859699"/>
              <a:gd name="connsiteY370" fmla="*/ 2144675 h 3357396"/>
              <a:gd name="connsiteX371" fmla="*/ 1368521 w 3859699"/>
              <a:gd name="connsiteY371" fmla="*/ 2622289 h 3357396"/>
              <a:gd name="connsiteX372" fmla="*/ 1366771 w 3859699"/>
              <a:gd name="connsiteY372" fmla="*/ 2630216 h 3357396"/>
              <a:gd name="connsiteX373" fmla="*/ 1372639 w 3859699"/>
              <a:gd name="connsiteY373" fmla="*/ 2635673 h 3357396"/>
              <a:gd name="connsiteX374" fmla="*/ 1693862 w 3859699"/>
              <a:gd name="connsiteY374" fmla="*/ 2410611 h 3357396"/>
              <a:gd name="connsiteX375" fmla="*/ 2110731 w 3859699"/>
              <a:gd name="connsiteY375" fmla="*/ 2164443 h 3357396"/>
              <a:gd name="connsiteX376" fmla="*/ 2110731 w 3859699"/>
              <a:gd name="connsiteY376" fmla="*/ 2169178 h 3357396"/>
              <a:gd name="connsiteX377" fmla="*/ 2056165 w 3859699"/>
              <a:gd name="connsiteY377" fmla="*/ 2194094 h 3357396"/>
              <a:gd name="connsiteX378" fmla="*/ 2006334 w 3859699"/>
              <a:gd name="connsiteY378" fmla="*/ 2223951 h 3357396"/>
              <a:gd name="connsiteX379" fmla="*/ 2009628 w 3859699"/>
              <a:gd name="connsiteY379" fmla="*/ 2238365 h 3357396"/>
              <a:gd name="connsiteX380" fmla="*/ 2035574 w 3859699"/>
              <a:gd name="connsiteY380" fmla="*/ 2238879 h 3357396"/>
              <a:gd name="connsiteX381" fmla="*/ 2070888 w 3859699"/>
              <a:gd name="connsiteY381" fmla="*/ 2232702 h 3357396"/>
              <a:gd name="connsiteX382" fmla="*/ 2076550 w 3859699"/>
              <a:gd name="connsiteY382" fmla="*/ 2246292 h 3357396"/>
              <a:gd name="connsiteX383" fmla="*/ 2149340 w 3859699"/>
              <a:gd name="connsiteY383" fmla="*/ 2213758 h 3357396"/>
              <a:gd name="connsiteX384" fmla="*/ 2163651 w 3859699"/>
              <a:gd name="connsiteY384" fmla="*/ 2203463 h 3357396"/>
              <a:gd name="connsiteX385" fmla="*/ 2187125 w 3859699"/>
              <a:gd name="connsiteY385" fmla="*/ 2207170 h 3357396"/>
              <a:gd name="connsiteX386" fmla="*/ 2188052 w 3859699"/>
              <a:gd name="connsiteY386" fmla="*/ 2186579 h 3357396"/>
              <a:gd name="connsiteX387" fmla="*/ 2188052 w 3859699"/>
              <a:gd name="connsiteY387" fmla="*/ 2153529 h 3357396"/>
              <a:gd name="connsiteX388" fmla="*/ 2263210 w 3859699"/>
              <a:gd name="connsiteY388" fmla="*/ 2138600 h 3357396"/>
              <a:gd name="connsiteX389" fmla="*/ 2216056 w 3859699"/>
              <a:gd name="connsiteY389" fmla="*/ 2173194 h 3357396"/>
              <a:gd name="connsiteX390" fmla="*/ 2220483 w 3859699"/>
              <a:gd name="connsiteY390" fmla="*/ 2186063 h 3357396"/>
              <a:gd name="connsiteX391" fmla="*/ 2274227 w 3859699"/>
              <a:gd name="connsiteY391" fmla="*/ 2184211 h 3357396"/>
              <a:gd name="connsiteX392" fmla="*/ 2260430 w 3859699"/>
              <a:gd name="connsiteY392" fmla="*/ 2209022 h 3357396"/>
              <a:gd name="connsiteX393" fmla="*/ 2340735 w 3859699"/>
              <a:gd name="connsiteY393" fmla="*/ 2173708 h 3357396"/>
              <a:gd name="connsiteX394" fmla="*/ 2537382 w 3859699"/>
              <a:gd name="connsiteY394" fmla="*/ 2068076 h 3357396"/>
              <a:gd name="connsiteX395" fmla="*/ 1780037 w 3859699"/>
              <a:gd name="connsiteY395" fmla="*/ 2626407 h 3357396"/>
              <a:gd name="connsiteX396" fmla="*/ 1780964 w 3859699"/>
              <a:gd name="connsiteY396" fmla="*/ 2636703 h 3357396"/>
              <a:gd name="connsiteX397" fmla="*/ 1791259 w 3859699"/>
              <a:gd name="connsiteY397" fmla="*/ 2637732 h 3357396"/>
              <a:gd name="connsiteX398" fmla="*/ 2055958 w 3859699"/>
              <a:gd name="connsiteY398" fmla="*/ 2441189 h 3357396"/>
              <a:gd name="connsiteX399" fmla="*/ 2614290 w 3859699"/>
              <a:gd name="connsiteY399" fmla="*/ 2080842 h 3357396"/>
              <a:gd name="connsiteX400" fmla="*/ 2123087 w 3859699"/>
              <a:gd name="connsiteY400" fmla="*/ 2544145 h 3357396"/>
              <a:gd name="connsiteX401" fmla="*/ 2031662 w 3859699"/>
              <a:gd name="connsiteY401" fmla="*/ 2615287 h 3357396"/>
              <a:gd name="connsiteX402" fmla="*/ 2029911 w 3859699"/>
              <a:gd name="connsiteY402" fmla="*/ 2623833 h 3357396"/>
              <a:gd name="connsiteX403" fmla="*/ 2037015 w 3859699"/>
              <a:gd name="connsiteY403" fmla="*/ 2628981 h 3357396"/>
              <a:gd name="connsiteX404" fmla="*/ 2038148 w 3859699"/>
              <a:gd name="connsiteY404" fmla="*/ 2628981 h 3357396"/>
              <a:gd name="connsiteX405" fmla="*/ 2041649 w 3859699"/>
              <a:gd name="connsiteY405" fmla="*/ 2631555 h 3357396"/>
              <a:gd name="connsiteX406" fmla="*/ 2048031 w 3859699"/>
              <a:gd name="connsiteY406" fmla="*/ 2631555 h 3357396"/>
              <a:gd name="connsiteX407" fmla="*/ 2362460 w 3859699"/>
              <a:gd name="connsiteY407" fmla="*/ 2418332 h 3357396"/>
              <a:gd name="connsiteX408" fmla="*/ 2426705 w 3859699"/>
              <a:gd name="connsiteY408" fmla="*/ 2364692 h 3357396"/>
              <a:gd name="connsiteX409" fmla="*/ 2277418 w 3859699"/>
              <a:gd name="connsiteY409" fmla="*/ 2678914 h 3357396"/>
              <a:gd name="connsiteX410" fmla="*/ 2280684 w 3859699"/>
              <a:gd name="connsiteY410" fmla="*/ 2689944 h 3357396"/>
              <a:gd name="connsiteX411" fmla="*/ 2289567 w 3859699"/>
              <a:gd name="connsiteY411" fmla="*/ 2689211 h 3357396"/>
              <a:gd name="connsiteX412" fmla="*/ 2307173 w 3859699"/>
              <a:gd name="connsiteY412" fmla="*/ 2674487 h 3357396"/>
              <a:gd name="connsiteX413" fmla="*/ 2149238 w 3859699"/>
              <a:gd name="connsiteY413" fmla="*/ 2867325 h 3357396"/>
              <a:gd name="connsiteX414" fmla="*/ 2150575 w 3859699"/>
              <a:gd name="connsiteY414" fmla="*/ 2877621 h 3357396"/>
              <a:gd name="connsiteX415" fmla="*/ 2173535 w 3859699"/>
              <a:gd name="connsiteY415" fmla="*/ 2886269 h 3357396"/>
              <a:gd name="connsiteX416" fmla="*/ 2245605 w 3859699"/>
              <a:gd name="connsiteY416" fmla="*/ 2820273 h 3357396"/>
              <a:gd name="connsiteX417" fmla="*/ 2224293 w 3859699"/>
              <a:gd name="connsiteY417" fmla="*/ 2887607 h 3357396"/>
              <a:gd name="connsiteX418" fmla="*/ 2117425 w 3859699"/>
              <a:gd name="connsiteY418" fmla="*/ 3348748 h 3357396"/>
              <a:gd name="connsiteX419" fmla="*/ 2123910 w 3859699"/>
              <a:gd name="connsiteY419" fmla="*/ 3357396 h 3357396"/>
              <a:gd name="connsiteX420" fmla="*/ 2126897 w 3859699"/>
              <a:gd name="connsiteY420" fmla="*/ 3357396 h 3357396"/>
              <a:gd name="connsiteX421" fmla="*/ 2134618 w 3859699"/>
              <a:gd name="connsiteY421" fmla="*/ 3351836 h 3357396"/>
              <a:gd name="connsiteX422" fmla="*/ 2193405 w 3859699"/>
              <a:gd name="connsiteY422" fmla="*/ 3161161 h 3357396"/>
              <a:gd name="connsiteX423" fmla="*/ 2554885 w 3859699"/>
              <a:gd name="connsiteY423" fmla="*/ 2464972 h 3357396"/>
              <a:gd name="connsiteX424" fmla="*/ 2688728 w 3859699"/>
              <a:gd name="connsiteY424" fmla="*/ 2265236 h 3357396"/>
              <a:gd name="connsiteX425" fmla="*/ 2691507 w 3859699"/>
              <a:gd name="connsiteY425" fmla="*/ 2259883 h 3357396"/>
              <a:gd name="connsiteX426" fmla="*/ 2591228 w 3859699"/>
              <a:gd name="connsiteY426" fmla="*/ 2523245 h 3357396"/>
              <a:gd name="connsiteX427" fmla="*/ 2584022 w 3859699"/>
              <a:gd name="connsiteY427" fmla="*/ 2532023 h 3357396"/>
              <a:gd name="connsiteX428" fmla="*/ 2588551 w 3859699"/>
              <a:gd name="connsiteY428" fmla="*/ 2538483 h 3357396"/>
              <a:gd name="connsiteX429" fmla="*/ 2601112 w 3859699"/>
              <a:gd name="connsiteY429" fmla="*/ 2538482 h 3357396"/>
              <a:gd name="connsiteX430" fmla="*/ 2612540 w 3859699"/>
              <a:gd name="connsiteY430" fmla="*/ 2529629 h 3357396"/>
              <a:gd name="connsiteX431" fmla="*/ 2437000 w 3859699"/>
              <a:gd name="connsiteY431" fmla="*/ 2812346 h 3357396"/>
              <a:gd name="connsiteX432" fmla="*/ 2267226 w 3859699"/>
              <a:gd name="connsiteY432" fmla="*/ 3100109 h 3357396"/>
              <a:gd name="connsiteX433" fmla="*/ 2271855 w 3859699"/>
              <a:gd name="connsiteY433" fmla="*/ 3110639 h 3357396"/>
              <a:gd name="connsiteX434" fmla="*/ 2281537 w 3859699"/>
              <a:gd name="connsiteY434" fmla="*/ 3107624 h 3357396"/>
              <a:gd name="connsiteX435" fmla="*/ 2340839 w 3859699"/>
              <a:gd name="connsiteY435" fmla="*/ 3024023 h 3357396"/>
              <a:gd name="connsiteX436" fmla="*/ 2756781 w 3859699"/>
              <a:gd name="connsiteY436" fmla="*/ 2176591 h 3357396"/>
              <a:gd name="connsiteX437" fmla="*/ 2756782 w 3859699"/>
              <a:gd name="connsiteY437" fmla="*/ 2174532 h 3357396"/>
              <a:gd name="connsiteX438" fmla="*/ 2759047 w 3859699"/>
              <a:gd name="connsiteY438" fmla="*/ 2132217 h 3357396"/>
              <a:gd name="connsiteX439" fmla="*/ 3492712 w 3859699"/>
              <a:gd name="connsiteY439" fmla="*/ 2296948 h 3357396"/>
              <a:gd name="connsiteX440" fmla="*/ 3844205 w 3859699"/>
              <a:gd name="connsiteY440" fmla="*/ 2387754 h 3357396"/>
              <a:gd name="connsiteX441" fmla="*/ 3845336 w 3859699"/>
              <a:gd name="connsiteY441" fmla="*/ 2302713 h 3357396"/>
              <a:gd name="connsiteX442" fmla="*/ 3841218 w 3859699"/>
              <a:gd name="connsiteY442" fmla="*/ 2298388 h 3357396"/>
              <a:gd name="connsiteX443" fmla="*/ 3492299 w 3859699"/>
              <a:gd name="connsiteY443" fmla="*/ 2224878 h 3357396"/>
              <a:gd name="connsiteX444" fmla="*/ 3181784 w 3859699"/>
              <a:gd name="connsiteY444" fmla="*/ 2090520 h 3357396"/>
              <a:gd name="connsiteX445" fmla="*/ 3227086 w 3859699"/>
              <a:gd name="connsiteY445" fmla="*/ 1968620 h 3357396"/>
              <a:gd name="connsiteX446" fmla="*/ 3542337 w 3859699"/>
              <a:gd name="connsiteY446" fmla="*/ 671372 h 3357396"/>
              <a:gd name="connsiteX447" fmla="*/ 3534596 w 3859699"/>
              <a:gd name="connsiteY447" fmla="*/ 662864 h 3357396"/>
              <a:gd name="connsiteX448" fmla="*/ 3526276 w 3859699"/>
              <a:gd name="connsiteY448" fmla="*/ 669210 h 3357396"/>
              <a:gd name="connsiteX449" fmla="*/ 3469857 w 3859699"/>
              <a:gd name="connsiteY449" fmla="*/ 943073 h 3357396"/>
              <a:gd name="connsiteX450" fmla="*/ 3175710 w 3859699"/>
              <a:gd name="connsiteY450" fmla="*/ 1935469 h 3357396"/>
              <a:gd name="connsiteX451" fmla="*/ 3122379 w 3859699"/>
              <a:gd name="connsiteY451" fmla="*/ 2086196 h 3357396"/>
              <a:gd name="connsiteX452" fmla="*/ 3012422 w 3859699"/>
              <a:gd name="connsiteY452" fmla="*/ 2051911 h 3357396"/>
              <a:gd name="connsiteX453" fmla="*/ 2941692 w 3859699"/>
              <a:gd name="connsiteY453" fmla="*/ 2025966 h 3357396"/>
              <a:gd name="connsiteX454" fmla="*/ 3107348 w 3859699"/>
              <a:gd name="connsiteY454" fmla="*/ 1826849 h 3357396"/>
              <a:gd name="connsiteX455" fmla="*/ 3372357 w 3859699"/>
              <a:gd name="connsiteY455" fmla="*/ 1030483 h 3357396"/>
              <a:gd name="connsiteX456" fmla="*/ 3364120 w 3859699"/>
              <a:gd name="connsiteY456" fmla="*/ 1024820 h 3357396"/>
              <a:gd name="connsiteX457" fmla="*/ 3356604 w 3859699"/>
              <a:gd name="connsiteY457" fmla="*/ 1031307 h 3357396"/>
              <a:gd name="connsiteX458" fmla="*/ 3024365 w 3859699"/>
              <a:gd name="connsiteY458" fmla="*/ 1868958 h 3357396"/>
              <a:gd name="connsiteX459" fmla="*/ 2896390 w 3859699"/>
              <a:gd name="connsiteY459" fmla="*/ 2002184 h 3357396"/>
              <a:gd name="connsiteX460" fmla="*/ 2896906 w 3859699"/>
              <a:gd name="connsiteY460" fmla="*/ 2001257 h 3357396"/>
              <a:gd name="connsiteX461" fmla="*/ 3435366 w 3859699"/>
              <a:gd name="connsiteY461" fmla="*/ 796669 h 3357396"/>
              <a:gd name="connsiteX462" fmla="*/ 3448235 w 3859699"/>
              <a:gd name="connsiteY462" fmla="*/ 741382 h 3357396"/>
              <a:gd name="connsiteX463" fmla="*/ 3467283 w 3859699"/>
              <a:gd name="connsiteY463" fmla="*/ 677549 h 3357396"/>
              <a:gd name="connsiteX464" fmla="*/ 3465326 w 3859699"/>
              <a:gd name="connsiteY464" fmla="*/ 666327 h 3357396"/>
              <a:gd name="connsiteX465" fmla="*/ 3456575 w 3859699"/>
              <a:gd name="connsiteY465" fmla="*/ 659841 h 3357396"/>
              <a:gd name="connsiteX466" fmla="*/ 3445456 w 3859699"/>
              <a:gd name="connsiteY466" fmla="*/ 661076 h 3357396"/>
              <a:gd name="connsiteX467" fmla="*/ 3368033 w 3859699"/>
              <a:gd name="connsiteY467" fmla="*/ 820968 h 3357396"/>
              <a:gd name="connsiteX468" fmla="*/ 3363399 w 3859699"/>
              <a:gd name="connsiteY468" fmla="*/ 834043 h 3357396"/>
              <a:gd name="connsiteX469" fmla="*/ 2859841 w 3859699"/>
              <a:gd name="connsiteY469" fmla="*/ 1951014 h 3357396"/>
              <a:gd name="connsiteX470" fmla="*/ 2857164 w 3859699"/>
              <a:gd name="connsiteY470" fmla="*/ 1943498 h 3357396"/>
              <a:gd name="connsiteX471" fmla="*/ 2862312 w 3859699"/>
              <a:gd name="connsiteY471" fmla="*/ 1940513 h 3357396"/>
              <a:gd name="connsiteX472" fmla="*/ 2970210 w 3859699"/>
              <a:gd name="connsiteY472" fmla="*/ 1694344 h 3357396"/>
              <a:gd name="connsiteX473" fmla="*/ 3097257 w 3859699"/>
              <a:gd name="connsiteY473" fmla="*/ 1436233 h 3357396"/>
              <a:gd name="connsiteX474" fmla="*/ 3099419 w 3859699"/>
              <a:gd name="connsiteY474" fmla="*/ 1428100 h 3357396"/>
              <a:gd name="connsiteX475" fmla="*/ 3093242 w 3859699"/>
              <a:gd name="connsiteY475" fmla="*/ 1422437 h 3357396"/>
              <a:gd name="connsiteX476" fmla="*/ 3063694 w 3859699"/>
              <a:gd name="connsiteY476" fmla="*/ 1427174 h 3357396"/>
              <a:gd name="connsiteX477" fmla="*/ 3047633 w 3859699"/>
              <a:gd name="connsiteY477" fmla="*/ 1452501 h 3357396"/>
              <a:gd name="connsiteX478" fmla="*/ 3041558 w 3859699"/>
              <a:gd name="connsiteY478" fmla="*/ 1455384 h 3357396"/>
              <a:gd name="connsiteX479" fmla="*/ 3041558 w 3859699"/>
              <a:gd name="connsiteY479" fmla="*/ 1452191 h 3357396"/>
              <a:gd name="connsiteX480" fmla="*/ 3028895 w 3859699"/>
              <a:gd name="connsiteY480" fmla="*/ 1432527 h 3357396"/>
              <a:gd name="connsiteX481" fmla="*/ 3017615 w 3859699"/>
              <a:gd name="connsiteY481" fmla="*/ 1434775 h 3357396"/>
              <a:gd name="connsiteX482" fmla="*/ 3016746 w 3859699"/>
              <a:gd name="connsiteY482" fmla="*/ 1442102 h 3357396"/>
              <a:gd name="connsiteX483" fmla="*/ 3000170 w 3859699"/>
              <a:gd name="connsiteY483" fmla="*/ 1482461 h 3357396"/>
              <a:gd name="connsiteX484" fmla="*/ 2990390 w 3859699"/>
              <a:gd name="connsiteY484" fmla="*/ 1494404 h 3357396"/>
              <a:gd name="connsiteX485" fmla="*/ 3003259 w 3859699"/>
              <a:gd name="connsiteY485" fmla="*/ 1454045 h 3357396"/>
              <a:gd name="connsiteX486" fmla="*/ 3046912 w 3859699"/>
              <a:gd name="connsiteY486" fmla="*/ 1323188 h 3357396"/>
              <a:gd name="connsiteX487" fmla="*/ 3049795 w 3859699"/>
              <a:gd name="connsiteY487" fmla="*/ 1317010 h 3357396"/>
              <a:gd name="connsiteX488" fmla="*/ 3093654 w 3859699"/>
              <a:gd name="connsiteY488" fmla="*/ 1223114 h 3357396"/>
              <a:gd name="connsiteX489" fmla="*/ 3228732 w 3859699"/>
              <a:gd name="connsiteY489" fmla="*/ 917231 h 3357396"/>
              <a:gd name="connsiteX490" fmla="*/ 3228732 w 3859699"/>
              <a:gd name="connsiteY490" fmla="*/ 913628 h 3357396"/>
              <a:gd name="connsiteX491" fmla="*/ 3217511 w 3859699"/>
              <a:gd name="connsiteY491" fmla="*/ 899317 h 3357396"/>
              <a:gd name="connsiteX492" fmla="*/ 3127630 w 3859699"/>
              <a:gd name="connsiteY492" fmla="*/ 1053752 h 3357396"/>
              <a:gd name="connsiteX493" fmla="*/ 3045780 w 3859699"/>
              <a:gd name="connsiteY493" fmla="*/ 1218481 h 3357396"/>
              <a:gd name="connsiteX494" fmla="*/ 3044648 w 3859699"/>
              <a:gd name="connsiteY494" fmla="*/ 1221055 h 3357396"/>
              <a:gd name="connsiteX495" fmla="*/ 2962797 w 3859699"/>
              <a:gd name="connsiteY495" fmla="*/ 1362518 h 3357396"/>
              <a:gd name="connsiteX496" fmla="*/ 3138647 w 3859699"/>
              <a:gd name="connsiteY496" fmla="*/ 592920 h 3357396"/>
              <a:gd name="connsiteX497" fmla="*/ 3131851 w 3859699"/>
              <a:gd name="connsiteY497" fmla="*/ 584477 h 3357396"/>
              <a:gd name="connsiteX498" fmla="*/ 3122688 w 3859699"/>
              <a:gd name="connsiteY498" fmla="*/ 590139 h 3357396"/>
              <a:gd name="connsiteX499" fmla="*/ 3064312 w 3859699"/>
              <a:gd name="connsiteY499" fmla="*/ 888713 h 3357396"/>
              <a:gd name="connsiteX500" fmla="*/ 2900096 w 3859699"/>
              <a:gd name="connsiteY500" fmla="*/ 1408642 h 3357396"/>
              <a:gd name="connsiteX501" fmla="*/ 3000170 w 3859699"/>
              <a:gd name="connsiteY501" fmla="*/ 578814 h 3357396"/>
              <a:gd name="connsiteX502" fmla="*/ 3000170 w 3859699"/>
              <a:gd name="connsiteY502" fmla="*/ 576035 h 3357396"/>
              <a:gd name="connsiteX503" fmla="*/ 2987198 w 3859699"/>
              <a:gd name="connsiteY503" fmla="*/ 563062 h 3357396"/>
              <a:gd name="connsiteX504" fmla="*/ 2948794 w 3859699"/>
              <a:gd name="connsiteY504" fmla="*/ 812010 h 3357396"/>
              <a:gd name="connsiteX505" fmla="*/ 2877961 w 3859699"/>
              <a:gd name="connsiteY505" fmla="*/ 1278092 h 3357396"/>
              <a:gd name="connsiteX506" fmla="*/ 2831528 w 3859699"/>
              <a:gd name="connsiteY506" fmla="*/ 1118923 h 3357396"/>
              <a:gd name="connsiteX507" fmla="*/ 2827615 w 3859699"/>
              <a:gd name="connsiteY507" fmla="*/ 1113364 h 3357396"/>
              <a:gd name="connsiteX508" fmla="*/ 2821438 w 3859699"/>
              <a:gd name="connsiteY508" fmla="*/ 1042528 h 3357396"/>
              <a:gd name="connsiteX509" fmla="*/ 2789934 w 3859699"/>
              <a:gd name="connsiteY509" fmla="*/ 918981 h 3357396"/>
              <a:gd name="connsiteX510" fmla="*/ 2782726 w 3859699"/>
              <a:gd name="connsiteY510" fmla="*/ 918981 h 3357396"/>
              <a:gd name="connsiteX511" fmla="*/ 2767798 w 3859699"/>
              <a:gd name="connsiteY511" fmla="*/ 923511 h 3357396"/>
              <a:gd name="connsiteX512" fmla="*/ 2767798 w 3859699"/>
              <a:gd name="connsiteY512" fmla="*/ 879343 h 3357396"/>
              <a:gd name="connsiteX513" fmla="*/ 2768622 w 3859699"/>
              <a:gd name="connsiteY513" fmla="*/ 827248 h 3357396"/>
              <a:gd name="connsiteX514" fmla="*/ 2760179 w 3859699"/>
              <a:gd name="connsiteY514" fmla="*/ 821276 h 3357396"/>
              <a:gd name="connsiteX515" fmla="*/ 2732381 w 3859699"/>
              <a:gd name="connsiteY515" fmla="*/ 789256 h 3357396"/>
              <a:gd name="connsiteX516" fmla="*/ 2727439 w 3859699"/>
              <a:gd name="connsiteY516" fmla="*/ 782771 h 3357396"/>
              <a:gd name="connsiteX517" fmla="*/ 2719409 w 3859699"/>
              <a:gd name="connsiteY517" fmla="*/ 783800 h 3357396"/>
              <a:gd name="connsiteX518" fmla="*/ 2690170 w 3859699"/>
              <a:gd name="connsiteY518" fmla="*/ 968606 h 3357396"/>
              <a:gd name="connsiteX519" fmla="*/ 2694700 w 3859699"/>
              <a:gd name="connsiteY519" fmla="*/ 971592 h 3357396"/>
              <a:gd name="connsiteX520" fmla="*/ 2704995 w 3859699"/>
              <a:gd name="connsiteY520" fmla="*/ 972210 h 3357396"/>
              <a:gd name="connsiteX521" fmla="*/ 2677299 w 3859699"/>
              <a:gd name="connsiteY521" fmla="*/ 1084226 h 3357396"/>
              <a:gd name="connsiteX522" fmla="*/ 2658252 w 3859699"/>
              <a:gd name="connsiteY522" fmla="*/ 972107 h 3357396"/>
              <a:gd name="connsiteX523" fmla="*/ 2652899 w 3859699"/>
              <a:gd name="connsiteY523" fmla="*/ 882328 h 3357396"/>
              <a:gd name="connsiteX524" fmla="*/ 2657326 w 3859699"/>
              <a:gd name="connsiteY524" fmla="*/ 877181 h 3357396"/>
              <a:gd name="connsiteX525" fmla="*/ 2654855 w 3859699"/>
              <a:gd name="connsiteY525" fmla="*/ 843205 h 3357396"/>
              <a:gd name="connsiteX526" fmla="*/ 2651251 w 3859699"/>
              <a:gd name="connsiteY526" fmla="*/ 829513 h 3357396"/>
              <a:gd name="connsiteX527" fmla="*/ 2651252 w 3859699"/>
              <a:gd name="connsiteY527" fmla="*/ 824261 h 3357396"/>
              <a:gd name="connsiteX528" fmla="*/ 2643736 w 3859699"/>
              <a:gd name="connsiteY528" fmla="*/ 815922 h 3357396"/>
              <a:gd name="connsiteX529" fmla="*/ 2638588 w 3859699"/>
              <a:gd name="connsiteY529" fmla="*/ 815923 h 3357396"/>
              <a:gd name="connsiteX530" fmla="*/ 2609864 w 3859699"/>
              <a:gd name="connsiteY530" fmla="*/ 831983 h 3357396"/>
              <a:gd name="connsiteX531" fmla="*/ 2625616 w 3859699"/>
              <a:gd name="connsiteY531" fmla="*/ 876358 h 3357396"/>
              <a:gd name="connsiteX532" fmla="*/ 2625616 w 3859699"/>
              <a:gd name="connsiteY532" fmla="*/ 914863 h 3357396"/>
              <a:gd name="connsiteX533" fmla="*/ 2624586 w 3859699"/>
              <a:gd name="connsiteY533" fmla="*/ 966341 h 3357396"/>
              <a:gd name="connsiteX534" fmla="*/ 2611099 w 3859699"/>
              <a:gd name="connsiteY534" fmla="*/ 1028115 h 3357396"/>
              <a:gd name="connsiteX535" fmla="*/ 2581962 w 3859699"/>
              <a:gd name="connsiteY535" fmla="*/ 1072901 h 3357396"/>
              <a:gd name="connsiteX536" fmla="*/ 2576712 w 3859699"/>
              <a:gd name="connsiteY536" fmla="*/ 1076917 h 3357396"/>
              <a:gd name="connsiteX537" fmla="*/ 2554164 w 3859699"/>
              <a:gd name="connsiteY537" fmla="*/ 1204068 h 3357396"/>
              <a:gd name="connsiteX538" fmla="*/ 2534705 w 3859699"/>
              <a:gd name="connsiteY538" fmla="*/ 1315981 h 3357396"/>
              <a:gd name="connsiteX539" fmla="*/ 2370696 w 3859699"/>
              <a:gd name="connsiteY539" fmla="*/ 520747 h 3357396"/>
              <a:gd name="connsiteX540" fmla="*/ 2363900 w 3859699"/>
              <a:gd name="connsiteY540" fmla="*/ 513540 h 3357396"/>
              <a:gd name="connsiteX541" fmla="*/ 2350619 w 3859699"/>
              <a:gd name="connsiteY541" fmla="*/ 517864 h 3357396"/>
              <a:gd name="connsiteX542" fmla="*/ 2382330 w 3859699"/>
              <a:gd name="connsiteY542" fmla="*/ 849177 h 3357396"/>
              <a:gd name="connsiteX543" fmla="*/ 2423512 w 3859699"/>
              <a:gd name="connsiteY543" fmla="*/ 1145382 h 3357396"/>
              <a:gd name="connsiteX544" fmla="*/ 2375535 w 3859699"/>
              <a:gd name="connsiteY544" fmla="*/ 1069092 h 3357396"/>
              <a:gd name="connsiteX545" fmla="*/ 2355973 w 3859699"/>
              <a:gd name="connsiteY545" fmla="*/ 1025232 h 3357396"/>
              <a:gd name="connsiteX546" fmla="*/ 2319116 w 3859699"/>
              <a:gd name="connsiteY546" fmla="*/ 965106 h 3357396"/>
              <a:gd name="connsiteX547" fmla="*/ 2263210 w 3859699"/>
              <a:gd name="connsiteY547" fmla="*/ 733043 h 3357396"/>
              <a:gd name="connsiteX548" fmla="*/ 2241280 w 3859699"/>
              <a:gd name="connsiteY548" fmla="*/ 605789 h 3357396"/>
              <a:gd name="connsiteX549" fmla="*/ 2236235 w 3859699"/>
              <a:gd name="connsiteY549" fmla="*/ 599921 h 3357396"/>
              <a:gd name="connsiteX550" fmla="*/ 2228514 w 3859699"/>
              <a:gd name="connsiteY550" fmla="*/ 600950 h 3357396"/>
              <a:gd name="connsiteX551" fmla="*/ 2234485 w 3859699"/>
              <a:gd name="connsiteY551" fmla="*/ 767430 h 3357396"/>
              <a:gd name="connsiteX552" fmla="*/ 2247766 w 3859699"/>
              <a:gd name="connsiteY552" fmla="*/ 827351 h 3357396"/>
              <a:gd name="connsiteX553" fmla="*/ 2208335 w 3859699"/>
              <a:gd name="connsiteY553" fmla="*/ 734690 h 3357396"/>
              <a:gd name="connsiteX554" fmla="*/ 2124631 w 3859699"/>
              <a:gd name="connsiteY554" fmla="*/ 571710 h 3357396"/>
              <a:gd name="connsiteX555" fmla="*/ 2114335 w 3859699"/>
              <a:gd name="connsiteY555" fmla="*/ 570577 h 3357396"/>
              <a:gd name="connsiteX556" fmla="*/ 2110938 w 3859699"/>
              <a:gd name="connsiteY556" fmla="*/ 580049 h 3357396"/>
              <a:gd name="connsiteX557" fmla="*/ 2437412 w 3859699"/>
              <a:gd name="connsiteY557" fmla="*/ 1329365 h 3357396"/>
              <a:gd name="connsiteX558" fmla="*/ 2543046 w 3859699"/>
              <a:gd name="connsiteY558" fmla="*/ 1546911 h 3357396"/>
              <a:gd name="connsiteX559" fmla="*/ 2371417 w 3859699"/>
              <a:gd name="connsiteY559" fmla="*/ 1295698 h 3357396"/>
              <a:gd name="connsiteX560" fmla="*/ 2280198 w 3859699"/>
              <a:gd name="connsiteY560" fmla="*/ 1172151 h 3357396"/>
              <a:gd name="connsiteX561" fmla="*/ 2269903 w 3859699"/>
              <a:gd name="connsiteY561" fmla="*/ 1190683 h 3357396"/>
              <a:gd name="connsiteX562" fmla="*/ 2270520 w 3859699"/>
              <a:gd name="connsiteY562" fmla="*/ 1194080 h 3357396"/>
              <a:gd name="connsiteX563" fmla="*/ 2354223 w 3859699"/>
              <a:gd name="connsiteY563" fmla="*/ 1355515 h 3357396"/>
              <a:gd name="connsiteX564" fmla="*/ 2396641 w 3859699"/>
              <a:gd name="connsiteY564" fmla="*/ 1431498 h 3357396"/>
              <a:gd name="connsiteX565" fmla="*/ 2224498 w 3859699"/>
              <a:gd name="connsiteY565" fmla="*/ 1229806 h 3357396"/>
              <a:gd name="connsiteX566" fmla="*/ 2148723 w 3859699"/>
              <a:gd name="connsiteY566" fmla="*/ 1122527 h 3357396"/>
              <a:gd name="connsiteX567" fmla="*/ 2142031 w 3859699"/>
              <a:gd name="connsiteY567" fmla="*/ 1119541 h 3357396"/>
              <a:gd name="connsiteX568" fmla="*/ 2135751 w 3859699"/>
              <a:gd name="connsiteY568" fmla="*/ 1123041 h 3357396"/>
              <a:gd name="connsiteX569" fmla="*/ 2214512 w 3859699"/>
              <a:gd name="connsiteY569" fmla="*/ 1294153 h 3357396"/>
              <a:gd name="connsiteX570" fmla="*/ 2093436 w 3859699"/>
              <a:gd name="connsiteY570" fmla="*/ 1162164 h 3357396"/>
              <a:gd name="connsiteX571" fmla="*/ 1972256 w 3859699"/>
              <a:gd name="connsiteY571" fmla="*/ 987139 h 3357396"/>
              <a:gd name="connsiteX572" fmla="*/ 1965359 w 3859699"/>
              <a:gd name="connsiteY572" fmla="*/ 980859 h 3357396"/>
              <a:gd name="connsiteX573" fmla="*/ 1957122 w 3859699"/>
              <a:gd name="connsiteY573" fmla="*/ 985080 h 3357396"/>
              <a:gd name="connsiteX574" fmla="*/ 2129985 w 3859699"/>
              <a:gd name="connsiteY574" fmla="*/ 1257707 h 3357396"/>
              <a:gd name="connsiteX575" fmla="*/ 2261254 w 3859699"/>
              <a:gd name="connsiteY575" fmla="*/ 1428100 h 3357396"/>
              <a:gd name="connsiteX576" fmla="*/ 2254974 w 3859699"/>
              <a:gd name="connsiteY576" fmla="*/ 1435616 h 3357396"/>
              <a:gd name="connsiteX577" fmla="*/ 2023528 w 3859699"/>
              <a:gd name="connsiteY577" fmla="*/ 1246588 h 3357396"/>
              <a:gd name="connsiteX578" fmla="*/ 1858799 w 3859699"/>
              <a:gd name="connsiteY578" fmla="*/ 1105126 h 3357396"/>
              <a:gd name="connsiteX579" fmla="*/ 1848502 w 3859699"/>
              <a:gd name="connsiteY579" fmla="*/ 1105744 h 3357396"/>
              <a:gd name="connsiteX580" fmla="*/ 1846444 w 3859699"/>
              <a:gd name="connsiteY580" fmla="*/ 1115421 h 3357396"/>
              <a:gd name="connsiteX581" fmla="*/ 2055239 w 3859699"/>
              <a:gd name="connsiteY581" fmla="*/ 1314334 h 3357396"/>
              <a:gd name="connsiteX582" fmla="*/ 2219350 w 3859699"/>
              <a:gd name="connsiteY582" fmla="*/ 1461046 h 3357396"/>
              <a:gd name="connsiteX583" fmla="*/ 2204216 w 3859699"/>
              <a:gd name="connsiteY583" fmla="*/ 1607861 h 3357396"/>
              <a:gd name="connsiteX584" fmla="*/ 2196700 w 3859699"/>
              <a:gd name="connsiteY584" fmla="*/ 1646161 h 3357396"/>
              <a:gd name="connsiteX585" fmla="*/ 2195671 w 3859699"/>
              <a:gd name="connsiteY585" fmla="*/ 1694653 h 3357396"/>
              <a:gd name="connsiteX586" fmla="*/ 2193405 w 3859699"/>
              <a:gd name="connsiteY586" fmla="*/ 1778769 h 3357396"/>
              <a:gd name="connsiteX587" fmla="*/ 1978330 w 3859699"/>
              <a:gd name="connsiteY587" fmla="*/ 1739440 h 3357396"/>
              <a:gd name="connsiteX588" fmla="*/ 1942398 w 3859699"/>
              <a:gd name="connsiteY588" fmla="*/ 1613112 h 3357396"/>
              <a:gd name="connsiteX589" fmla="*/ 1938281 w 3859699"/>
              <a:gd name="connsiteY589" fmla="*/ 1606008 h 3357396"/>
              <a:gd name="connsiteX590" fmla="*/ 1930147 w 3859699"/>
              <a:gd name="connsiteY590" fmla="*/ 1606008 h 3357396"/>
              <a:gd name="connsiteX591" fmla="*/ 1906982 w 3859699"/>
              <a:gd name="connsiteY591" fmla="*/ 1678078 h 3357396"/>
              <a:gd name="connsiteX592" fmla="*/ 1801864 w 3859699"/>
              <a:gd name="connsiteY592" fmla="*/ 1623820 h 3357396"/>
              <a:gd name="connsiteX593" fmla="*/ 1792289 w 3859699"/>
              <a:gd name="connsiteY593" fmla="*/ 1629071 h 3357396"/>
              <a:gd name="connsiteX594" fmla="*/ 1915836 w 3859699"/>
              <a:gd name="connsiteY594" fmla="*/ 1702375 h 3357396"/>
              <a:gd name="connsiteX595" fmla="*/ 1915836 w 3859699"/>
              <a:gd name="connsiteY595" fmla="*/ 1707935 h 3357396"/>
              <a:gd name="connsiteX596" fmla="*/ 1841296 w 3859699"/>
              <a:gd name="connsiteY596" fmla="*/ 1679519 h 3357396"/>
              <a:gd name="connsiteX597" fmla="*/ 1878669 w 3859699"/>
              <a:gd name="connsiteY597" fmla="*/ 1712259 h 3357396"/>
              <a:gd name="connsiteX598" fmla="*/ 1832647 w 3859699"/>
              <a:gd name="connsiteY598" fmla="*/ 1696403 h 3357396"/>
              <a:gd name="connsiteX599" fmla="*/ 1796716 w 3859699"/>
              <a:gd name="connsiteY599" fmla="*/ 1697845 h 3357396"/>
              <a:gd name="connsiteX600" fmla="*/ 1739267 w 3859699"/>
              <a:gd name="connsiteY600" fmla="*/ 1690741 h 3357396"/>
              <a:gd name="connsiteX601" fmla="*/ 1681919 w 3859699"/>
              <a:gd name="connsiteY601" fmla="*/ 1690740 h 3357396"/>
              <a:gd name="connsiteX602" fmla="*/ 1666786 w 3859699"/>
              <a:gd name="connsiteY602" fmla="*/ 1654604 h 3357396"/>
              <a:gd name="connsiteX603" fmla="*/ 1665858 w 3859699"/>
              <a:gd name="connsiteY603" fmla="*/ 1653368 h 3357396"/>
              <a:gd name="connsiteX604" fmla="*/ 1677698 w 3859699"/>
              <a:gd name="connsiteY604" fmla="*/ 1617952 h 3357396"/>
              <a:gd name="connsiteX605" fmla="*/ 1633942 w 3859699"/>
              <a:gd name="connsiteY605" fmla="*/ 1576769 h 3357396"/>
              <a:gd name="connsiteX606" fmla="*/ 1630029 w 3859699"/>
              <a:gd name="connsiteY606" fmla="*/ 1573165 h 3357396"/>
              <a:gd name="connsiteX607" fmla="*/ 1655151 w 3859699"/>
              <a:gd name="connsiteY607" fmla="*/ 1583461 h 3357396"/>
              <a:gd name="connsiteX608" fmla="*/ 1686037 w 3859699"/>
              <a:gd name="connsiteY608" fmla="*/ 1627526 h 3357396"/>
              <a:gd name="connsiteX609" fmla="*/ 1690053 w 3859699"/>
              <a:gd name="connsiteY609" fmla="*/ 1633601 h 3357396"/>
              <a:gd name="connsiteX610" fmla="*/ 1697363 w 3859699"/>
              <a:gd name="connsiteY610" fmla="*/ 1633601 h 3357396"/>
              <a:gd name="connsiteX611" fmla="*/ 1720631 w 3859699"/>
              <a:gd name="connsiteY611" fmla="*/ 1636174 h 3357396"/>
              <a:gd name="connsiteX612" fmla="*/ 1751518 w 3859699"/>
              <a:gd name="connsiteY612" fmla="*/ 1673856 h 3357396"/>
              <a:gd name="connsiteX613" fmla="*/ 1760372 w 3859699"/>
              <a:gd name="connsiteY613" fmla="*/ 1680239 h 3357396"/>
              <a:gd name="connsiteX614" fmla="*/ 1767579 w 3859699"/>
              <a:gd name="connsiteY614" fmla="*/ 1672209 h 3357396"/>
              <a:gd name="connsiteX615" fmla="*/ 1828528 w 3859699"/>
              <a:gd name="connsiteY615" fmla="*/ 254193 h 3357396"/>
              <a:gd name="connsiteX616" fmla="*/ 1828529 w 3859699"/>
              <a:gd name="connsiteY616" fmla="*/ 250178 h 3357396"/>
              <a:gd name="connsiteX617" fmla="*/ 1818234 w 3859699"/>
              <a:gd name="connsiteY617" fmla="*/ 243383 h 3357396"/>
              <a:gd name="connsiteX618" fmla="*/ 1720116 w 3859699"/>
              <a:gd name="connsiteY618" fmla="*/ 823644 h 3357396"/>
              <a:gd name="connsiteX619" fmla="*/ 1666682 w 3859699"/>
              <a:gd name="connsiteY619" fmla="*/ 1199434 h 3357396"/>
              <a:gd name="connsiteX620" fmla="*/ 1692318 w 3859699"/>
              <a:gd name="connsiteY620" fmla="*/ 659532 h 3357396"/>
              <a:gd name="connsiteX621" fmla="*/ 1705085 w 3859699"/>
              <a:gd name="connsiteY621" fmla="*/ 36647 h 3357396"/>
              <a:gd name="connsiteX622" fmla="*/ 1695307 w 3859699"/>
              <a:gd name="connsiteY622" fmla="*/ 30589 h 3357396"/>
              <a:gd name="connsiteX623" fmla="*/ 1689127 w 3859699"/>
              <a:gd name="connsiteY623" fmla="*/ 39735 h 3357396"/>
              <a:gd name="connsiteX624" fmla="*/ 1657519 w 3859699"/>
              <a:gd name="connsiteY624" fmla="*/ 463915 h 3357396"/>
              <a:gd name="connsiteX625" fmla="*/ 1626632 w 3859699"/>
              <a:gd name="connsiteY625" fmla="*/ 811496 h 3357396"/>
              <a:gd name="connsiteX626" fmla="*/ 1632192 w 3859699"/>
              <a:gd name="connsiteY626" fmla="*/ 819114 h 3357396"/>
              <a:gd name="connsiteX627" fmla="*/ 1635486 w 3859699"/>
              <a:gd name="connsiteY627" fmla="*/ 819114 h 3357396"/>
              <a:gd name="connsiteX628" fmla="*/ 1630133 w 3859699"/>
              <a:gd name="connsiteY628" fmla="*/ 844957 h 3357396"/>
              <a:gd name="connsiteX629" fmla="*/ 1622823 w 3859699"/>
              <a:gd name="connsiteY629" fmla="*/ 469475 h 3357396"/>
              <a:gd name="connsiteX630" fmla="*/ 1607071 w 3859699"/>
              <a:gd name="connsiteY630" fmla="*/ 55179 h 3357396"/>
              <a:gd name="connsiteX631" fmla="*/ 1598525 w 3859699"/>
              <a:gd name="connsiteY631" fmla="*/ 49311 h 3357396"/>
              <a:gd name="connsiteX632" fmla="*/ 1591113 w 3859699"/>
              <a:gd name="connsiteY632" fmla="*/ 56620 h 3357396"/>
              <a:gd name="connsiteX633" fmla="*/ 1581331 w 3859699"/>
              <a:gd name="connsiteY633" fmla="*/ 331102 h 3357396"/>
              <a:gd name="connsiteX634" fmla="*/ 1578552 w 3859699"/>
              <a:gd name="connsiteY634" fmla="*/ 503142 h 3357396"/>
              <a:gd name="connsiteX635" fmla="*/ 1574433 w 3859699"/>
              <a:gd name="connsiteY635" fmla="*/ 255120 h 3357396"/>
              <a:gd name="connsiteX636" fmla="*/ 1569388 w 3859699"/>
              <a:gd name="connsiteY636" fmla="*/ 7305 h 3357396"/>
              <a:gd name="connsiteX637" fmla="*/ 1560468 w 3859699"/>
              <a:gd name="connsiteY637" fmla="*/ 42 h 3357396"/>
              <a:gd name="connsiteX638" fmla="*/ 1553430 w 3859699"/>
              <a:gd name="connsiteY638" fmla="*/ 6070 h 3357396"/>
              <a:gd name="connsiteX639" fmla="*/ 1510806 w 3859699"/>
              <a:gd name="connsiteY639" fmla="*/ 604554 h 3357396"/>
              <a:gd name="connsiteX640" fmla="*/ 1467977 w 3859699"/>
              <a:gd name="connsiteY640" fmla="*/ 275094 h 3357396"/>
              <a:gd name="connsiteX641" fmla="*/ 1459431 w 3859699"/>
              <a:gd name="connsiteY641" fmla="*/ 268607 h 3357396"/>
              <a:gd name="connsiteX642" fmla="*/ 1451916 w 3859699"/>
              <a:gd name="connsiteY642" fmla="*/ 276329 h 3357396"/>
              <a:gd name="connsiteX643" fmla="*/ 1471272 w 3859699"/>
              <a:gd name="connsiteY643" fmla="*/ 814379 h 3357396"/>
              <a:gd name="connsiteX644" fmla="*/ 1483420 w 3859699"/>
              <a:gd name="connsiteY644" fmla="*/ 898699 h 3357396"/>
              <a:gd name="connsiteX645" fmla="*/ 1474875 w 3859699"/>
              <a:gd name="connsiteY645" fmla="*/ 896949 h 3357396"/>
              <a:gd name="connsiteX646" fmla="*/ 1469624 w 3859699"/>
              <a:gd name="connsiteY646" fmla="*/ 904876 h 3357396"/>
              <a:gd name="connsiteX647" fmla="*/ 1475801 w 3859699"/>
              <a:gd name="connsiteY647" fmla="*/ 1056016 h 3357396"/>
              <a:gd name="connsiteX648" fmla="*/ 1534486 w 3859699"/>
              <a:gd name="connsiteY648" fmla="*/ 1466709 h 3357396"/>
              <a:gd name="connsiteX649" fmla="*/ 1375110 w 3859699"/>
              <a:gd name="connsiteY649" fmla="*/ 1231556 h 3357396"/>
              <a:gd name="connsiteX650" fmla="*/ 1069124 w 3859699"/>
              <a:gd name="connsiteY650" fmla="*/ 524762 h 3357396"/>
              <a:gd name="connsiteX651" fmla="*/ 1057902 w 3859699"/>
              <a:gd name="connsiteY651" fmla="*/ 529499 h 3357396"/>
              <a:gd name="connsiteX652" fmla="*/ 1263815 w 3859699"/>
              <a:gd name="connsiteY652" fmla="*/ 1103376 h 3357396"/>
              <a:gd name="connsiteX653" fmla="*/ 925398 w 3859699"/>
              <a:gd name="connsiteY653" fmla="*/ 342015 h 3357396"/>
              <a:gd name="connsiteX654" fmla="*/ 916853 w 3859699"/>
              <a:gd name="connsiteY654" fmla="*/ 335735 h 3357396"/>
              <a:gd name="connsiteX655" fmla="*/ 895541 w 3859699"/>
              <a:gd name="connsiteY655" fmla="*/ 350251 h 3357396"/>
              <a:gd name="connsiteX656" fmla="*/ 1062329 w 3859699"/>
              <a:gd name="connsiteY656" fmla="*/ 825498 h 3357396"/>
              <a:gd name="connsiteX657" fmla="*/ 1373669 w 3859699"/>
              <a:gd name="connsiteY657" fmla="*/ 1396183 h 3357396"/>
              <a:gd name="connsiteX658" fmla="*/ 511925 w 3859699"/>
              <a:gd name="connsiteY658" fmla="*/ 327807 h 3357396"/>
              <a:gd name="connsiteX659" fmla="*/ 500738 w 3859699"/>
              <a:gd name="connsiteY659" fmla="*/ 325133 h 3357396"/>
              <a:gd name="connsiteX660" fmla="*/ 497204 w 3859699"/>
              <a:gd name="connsiteY660" fmla="*/ 334396 h 3357396"/>
              <a:gd name="connsiteX661" fmla="*/ 1125236 w 3859699"/>
              <a:gd name="connsiteY661" fmla="*/ 1205406 h 3357396"/>
              <a:gd name="connsiteX662" fmla="*/ 1265462 w 3859699"/>
              <a:gd name="connsiteY662" fmla="*/ 1352118 h 3357396"/>
              <a:gd name="connsiteX663" fmla="*/ 296026 w 3859699"/>
              <a:gd name="connsiteY663" fmla="*/ 244207 h 3357396"/>
              <a:gd name="connsiteX664" fmla="*/ 243622 w 3859699"/>
              <a:gd name="connsiteY664" fmla="*/ 168740 h 3357396"/>
              <a:gd name="connsiteX665" fmla="*/ 233327 w 3859699"/>
              <a:gd name="connsiteY665" fmla="*/ 166165 h 3357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</a:cxnLst>
            <a:rect l="l" t="t" r="r" b="b"/>
            <a:pathLst>
              <a:path w="3859699" h="3357396">
                <a:moveTo>
                  <a:pt x="2669063" y="2093712"/>
                </a:moveTo>
                <a:cubicBezTo>
                  <a:pt x="2686571" y="2096503"/>
                  <a:pt x="2703658" y="2101484"/>
                  <a:pt x="2719923" y="2108537"/>
                </a:cubicBezTo>
                <a:cubicBezTo>
                  <a:pt x="2707362" y="2117763"/>
                  <a:pt x="2694302" y="2126287"/>
                  <a:pt x="2680800" y="2134071"/>
                </a:cubicBezTo>
                <a:lnTo>
                  <a:pt x="2681005" y="2134071"/>
                </a:lnTo>
                <a:cubicBezTo>
                  <a:pt x="2679618" y="2134895"/>
                  <a:pt x="2678507" y="2136114"/>
                  <a:pt x="2677815" y="2137571"/>
                </a:cubicBezTo>
                <a:cubicBezTo>
                  <a:pt x="2565901" y="2370561"/>
                  <a:pt x="2508451" y="2432026"/>
                  <a:pt x="2466445" y="2477326"/>
                </a:cubicBezTo>
                <a:cubicBezTo>
                  <a:pt x="2457385" y="2487004"/>
                  <a:pt x="2448840" y="2496167"/>
                  <a:pt x="2440500" y="2506155"/>
                </a:cubicBezTo>
                <a:cubicBezTo>
                  <a:pt x="2434941" y="2511095"/>
                  <a:pt x="2422998" y="2523657"/>
                  <a:pt x="2392831" y="2555470"/>
                </a:cubicBezTo>
                <a:lnTo>
                  <a:pt x="2363284" y="2586356"/>
                </a:lnTo>
                <a:cubicBezTo>
                  <a:pt x="2385934" y="2547234"/>
                  <a:pt x="2423203" y="2480724"/>
                  <a:pt x="2459753" y="2414318"/>
                </a:cubicBezTo>
                <a:cubicBezTo>
                  <a:pt x="2515040" y="2313832"/>
                  <a:pt x="2533058" y="2280475"/>
                  <a:pt x="2536867" y="2267296"/>
                </a:cubicBezTo>
                <a:cubicBezTo>
                  <a:pt x="2563122" y="2216745"/>
                  <a:pt x="2633029" y="2125217"/>
                  <a:pt x="2669063" y="2093712"/>
                </a:cubicBezTo>
                <a:close/>
                <a:moveTo>
                  <a:pt x="2772328" y="1912818"/>
                </a:moveTo>
                <a:lnTo>
                  <a:pt x="2772530" y="1912892"/>
                </a:lnTo>
                <a:lnTo>
                  <a:pt x="2772534" y="1912818"/>
                </a:lnTo>
                <a:close/>
                <a:moveTo>
                  <a:pt x="2245215" y="1880963"/>
                </a:moveTo>
                <a:cubicBezTo>
                  <a:pt x="2253069" y="1877903"/>
                  <a:pt x="2263158" y="1875342"/>
                  <a:pt x="2276388" y="1873797"/>
                </a:cubicBezTo>
                <a:cubicBezTo>
                  <a:pt x="2345781" y="1875650"/>
                  <a:pt x="2363181" y="1909729"/>
                  <a:pt x="2393347" y="1926202"/>
                </a:cubicBezTo>
                <a:cubicBezTo>
                  <a:pt x="2421951" y="1940258"/>
                  <a:pt x="2452122" y="1950868"/>
                  <a:pt x="2483227" y="1957809"/>
                </a:cubicBezTo>
                <a:cubicBezTo>
                  <a:pt x="2542632" y="1974488"/>
                  <a:pt x="2562504" y="1990446"/>
                  <a:pt x="2601318" y="2019583"/>
                </a:cubicBezTo>
                <a:cubicBezTo>
                  <a:pt x="2593803" y="2022261"/>
                  <a:pt x="2532029" y="2031629"/>
                  <a:pt x="2524410" y="2034203"/>
                </a:cubicBezTo>
                <a:lnTo>
                  <a:pt x="2524410" y="2034099"/>
                </a:lnTo>
                <a:lnTo>
                  <a:pt x="2520086" y="2035644"/>
                </a:lnTo>
                <a:cubicBezTo>
                  <a:pt x="2410643" y="2073018"/>
                  <a:pt x="2259504" y="2115538"/>
                  <a:pt x="2152738" y="2108846"/>
                </a:cubicBezTo>
                <a:cubicBezTo>
                  <a:pt x="2153458" y="2103493"/>
                  <a:pt x="2154488" y="2097109"/>
                  <a:pt x="2155724" y="2089696"/>
                </a:cubicBezTo>
                <a:cubicBezTo>
                  <a:pt x="2156145" y="2088251"/>
                  <a:pt x="2156420" y="2086769"/>
                  <a:pt x="2156548" y="2085270"/>
                </a:cubicBezTo>
                <a:cubicBezTo>
                  <a:pt x="2167565" y="2025246"/>
                  <a:pt x="2194436" y="1916318"/>
                  <a:pt x="2210496" y="1907979"/>
                </a:cubicBezTo>
                <a:cubicBezTo>
                  <a:pt x="2218219" y="1903808"/>
                  <a:pt x="2221654" y="1890141"/>
                  <a:pt x="2245215" y="1880963"/>
                </a:cubicBezTo>
                <a:close/>
                <a:moveTo>
                  <a:pt x="2934484" y="1597669"/>
                </a:moveTo>
                <a:lnTo>
                  <a:pt x="2934690" y="1597669"/>
                </a:lnTo>
                <a:cubicBezTo>
                  <a:pt x="2932940" y="1624643"/>
                  <a:pt x="2916364" y="1685593"/>
                  <a:pt x="2894640" y="1741808"/>
                </a:cubicBezTo>
                <a:cubicBezTo>
                  <a:pt x="2885786" y="1754573"/>
                  <a:pt x="2858606" y="1827570"/>
                  <a:pt x="2847487" y="1880284"/>
                </a:cubicBezTo>
                <a:cubicBezTo>
                  <a:pt x="2845530" y="1768988"/>
                  <a:pt x="2910186" y="1641631"/>
                  <a:pt x="2934484" y="1597669"/>
                </a:cubicBezTo>
                <a:close/>
                <a:moveTo>
                  <a:pt x="1963298" y="1789167"/>
                </a:moveTo>
                <a:cubicBezTo>
                  <a:pt x="2042987" y="1806360"/>
                  <a:pt x="2104658" y="1817789"/>
                  <a:pt x="2158914" y="1835395"/>
                </a:cubicBezTo>
                <a:cubicBezTo>
                  <a:pt x="2178786" y="1832924"/>
                  <a:pt x="2187949" y="1849191"/>
                  <a:pt x="2170961" y="1901596"/>
                </a:cubicBezTo>
                <a:lnTo>
                  <a:pt x="2147487" y="2055515"/>
                </a:lnTo>
                <a:cubicBezTo>
                  <a:pt x="2152429" y="2112449"/>
                  <a:pt x="2142339" y="2079195"/>
                  <a:pt x="2136059" y="2082592"/>
                </a:cubicBezTo>
                <a:lnTo>
                  <a:pt x="2136059" y="2082489"/>
                </a:lnTo>
                <a:cubicBezTo>
                  <a:pt x="2128337" y="2086711"/>
                  <a:pt x="2109909" y="2109979"/>
                  <a:pt x="2101466" y="2103081"/>
                </a:cubicBezTo>
                <a:cubicBezTo>
                  <a:pt x="2065225" y="2007023"/>
                  <a:pt x="1978536" y="1857119"/>
                  <a:pt x="1963298" y="1789167"/>
                </a:cubicBezTo>
                <a:close/>
                <a:moveTo>
                  <a:pt x="2803936" y="1468253"/>
                </a:moveTo>
                <a:cubicBezTo>
                  <a:pt x="2803832" y="1469385"/>
                  <a:pt x="2803832" y="1470724"/>
                  <a:pt x="2803833" y="1471753"/>
                </a:cubicBezTo>
                <a:lnTo>
                  <a:pt x="2805377" y="1469694"/>
                </a:lnTo>
                <a:close/>
                <a:moveTo>
                  <a:pt x="2801053" y="1431703"/>
                </a:moveTo>
                <a:cubicBezTo>
                  <a:pt x="2802906" y="1459707"/>
                  <a:pt x="2811349" y="1467224"/>
                  <a:pt x="2818041" y="1465370"/>
                </a:cubicBezTo>
                <a:cubicBezTo>
                  <a:pt x="2801156" y="1493477"/>
                  <a:pt x="2788184" y="1495330"/>
                  <a:pt x="2801053" y="1431703"/>
                </a:cubicBezTo>
                <a:close/>
                <a:moveTo>
                  <a:pt x="3002126" y="1352736"/>
                </a:moveTo>
                <a:cubicBezTo>
                  <a:pt x="3005421" y="1512420"/>
                  <a:pt x="2780564" y="1684255"/>
                  <a:pt x="2821644" y="1933718"/>
                </a:cubicBezTo>
                <a:cubicBezTo>
                  <a:pt x="2821373" y="2112990"/>
                  <a:pt x="2790678" y="1942276"/>
                  <a:pt x="2777006" y="1914522"/>
                </a:cubicBezTo>
                <a:lnTo>
                  <a:pt x="2772530" y="1912892"/>
                </a:lnTo>
                <a:lnTo>
                  <a:pt x="2771823" y="1925735"/>
                </a:lnTo>
                <a:cubicBezTo>
                  <a:pt x="2775291" y="1961371"/>
                  <a:pt x="2807295" y="2025039"/>
                  <a:pt x="2713335" y="1897477"/>
                </a:cubicBezTo>
                <a:cubicBezTo>
                  <a:pt x="2637662" y="1826540"/>
                  <a:pt x="2394170" y="1614657"/>
                  <a:pt x="2393347" y="1575224"/>
                </a:cubicBezTo>
                <a:cubicBezTo>
                  <a:pt x="2393346" y="1558340"/>
                  <a:pt x="2468093" y="1609611"/>
                  <a:pt x="2550149" y="1660060"/>
                </a:cubicBezTo>
                <a:lnTo>
                  <a:pt x="2548295" y="1657487"/>
                </a:lnTo>
                <a:cubicBezTo>
                  <a:pt x="2645486" y="1715759"/>
                  <a:pt x="2809702" y="2061692"/>
                  <a:pt x="2734337" y="1748705"/>
                </a:cubicBezTo>
                <a:cubicBezTo>
                  <a:pt x="2783654" y="1709068"/>
                  <a:pt x="2695626" y="1744484"/>
                  <a:pt x="2700568" y="1686932"/>
                </a:cubicBezTo>
                <a:cubicBezTo>
                  <a:pt x="2673181" y="1677769"/>
                  <a:pt x="2633028" y="1691874"/>
                  <a:pt x="2555194" y="1586755"/>
                </a:cubicBezTo>
                <a:cubicBezTo>
                  <a:pt x="2581035" y="1590462"/>
                  <a:pt x="2704892" y="1734703"/>
                  <a:pt x="2683476" y="1653676"/>
                </a:cubicBezTo>
                <a:cubicBezTo>
                  <a:pt x="2698920" y="1674268"/>
                  <a:pt x="2708290" y="1706391"/>
                  <a:pt x="2746075" y="1691359"/>
                </a:cubicBezTo>
                <a:cubicBezTo>
                  <a:pt x="2705510" y="1629585"/>
                  <a:pt x="2681521" y="1608273"/>
                  <a:pt x="2681315" y="1518804"/>
                </a:cubicBezTo>
                <a:cubicBezTo>
                  <a:pt x="2690478" y="1502434"/>
                  <a:pt x="2706230" y="1476077"/>
                  <a:pt x="2706230" y="1476077"/>
                </a:cubicBezTo>
                <a:cubicBezTo>
                  <a:pt x="2706662" y="1476475"/>
                  <a:pt x="2707042" y="1476924"/>
                  <a:pt x="2707362" y="1477416"/>
                </a:cubicBezTo>
                <a:cubicBezTo>
                  <a:pt x="2780667" y="1377857"/>
                  <a:pt x="2777477" y="1552162"/>
                  <a:pt x="2786640" y="1636895"/>
                </a:cubicBezTo>
                <a:cubicBezTo>
                  <a:pt x="2810216" y="1586550"/>
                  <a:pt x="2909363" y="1485138"/>
                  <a:pt x="2807230" y="1544235"/>
                </a:cubicBezTo>
                <a:cubicBezTo>
                  <a:pt x="2896082" y="1455074"/>
                  <a:pt x="2854900" y="1578828"/>
                  <a:pt x="2794875" y="1632263"/>
                </a:cubicBezTo>
                <a:cubicBezTo>
                  <a:pt x="2772122" y="1659443"/>
                  <a:pt x="2763989" y="1668708"/>
                  <a:pt x="2756164" y="1691771"/>
                </a:cubicBezTo>
                <a:cubicBezTo>
                  <a:pt x="2771252" y="1683318"/>
                  <a:pt x="2785461" y="1673385"/>
                  <a:pt x="2798582" y="1662119"/>
                </a:cubicBezTo>
                <a:cubicBezTo>
                  <a:pt x="2803936" y="1709891"/>
                  <a:pt x="2849339" y="1638543"/>
                  <a:pt x="2865298" y="1627733"/>
                </a:cubicBezTo>
                <a:cubicBezTo>
                  <a:pt x="2846148" y="1570797"/>
                  <a:pt x="2968253" y="1394434"/>
                  <a:pt x="3002126" y="1352736"/>
                </a:cubicBezTo>
                <a:close/>
                <a:moveTo>
                  <a:pt x="1695510" y="1723996"/>
                </a:moveTo>
                <a:cubicBezTo>
                  <a:pt x="1609129" y="1823349"/>
                  <a:pt x="1164256" y="2129232"/>
                  <a:pt x="1075096" y="2194506"/>
                </a:cubicBezTo>
                <a:cubicBezTo>
                  <a:pt x="982436" y="2262251"/>
                  <a:pt x="886892" y="2332262"/>
                  <a:pt x="797115" y="2390123"/>
                </a:cubicBezTo>
                <a:lnTo>
                  <a:pt x="802673" y="2399697"/>
                </a:lnTo>
                <a:cubicBezTo>
                  <a:pt x="982023" y="2307860"/>
                  <a:pt x="1633531" y="1853103"/>
                  <a:pt x="1710232" y="1728629"/>
                </a:cubicBezTo>
                <a:cubicBezTo>
                  <a:pt x="1705084" y="1728629"/>
                  <a:pt x="1700761" y="1724201"/>
                  <a:pt x="1695510" y="1723996"/>
                </a:cubicBezTo>
                <a:close/>
                <a:moveTo>
                  <a:pt x="2541294" y="1460737"/>
                </a:moveTo>
                <a:cubicBezTo>
                  <a:pt x="2585462" y="1462384"/>
                  <a:pt x="2636940" y="1511598"/>
                  <a:pt x="2655267" y="1557516"/>
                </a:cubicBezTo>
                <a:cubicBezTo>
                  <a:pt x="2659591" y="1568326"/>
                  <a:pt x="2664739" y="1586344"/>
                  <a:pt x="2658047" y="1599213"/>
                </a:cubicBezTo>
                <a:cubicBezTo>
                  <a:pt x="2652946" y="1590876"/>
                  <a:pt x="2646631" y="1583346"/>
                  <a:pt x="2639309" y="1576872"/>
                </a:cubicBezTo>
                <a:cubicBezTo>
                  <a:pt x="2638382" y="1576254"/>
                  <a:pt x="2622528" y="1574194"/>
                  <a:pt x="2622528" y="1574194"/>
                </a:cubicBezTo>
                <a:cubicBezTo>
                  <a:pt x="2616906" y="1562654"/>
                  <a:pt x="2607645" y="1553284"/>
                  <a:pt x="2596171" y="1547529"/>
                </a:cubicBezTo>
                <a:lnTo>
                  <a:pt x="2582992" y="1539498"/>
                </a:lnTo>
                <a:lnTo>
                  <a:pt x="2588140" y="1554016"/>
                </a:lnTo>
                <a:cubicBezTo>
                  <a:pt x="2592463" y="1566370"/>
                  <a:pt x="2624483" y="1583152"/>
                  <a:pt x="2624483" y="1583152"/>
                </a:cubicBezTo>
                <a:cubicBezTo>
                  <a:pt x="2619156" y="1586628"/>
                  <a:pt x="2612468" y="1587282"/>
                  <a:pt x="2606569" y="1584903"/>
                </a:cubicBezTo>
                <a:cubicBezTo>
                  <a:pt x="2576197" y="1573680"/>
                  <a:pt x="2546339" y="1499551"/>
                  <a:pt x="2541294" y="1460840"/>
                </a:cubicBezTo>
                <a:close/>
                <a:moveTo>
                  <a:pt x="2263004" y="1472885"/>
                </a:moveTo>
                <a:cubicBezTo>
                  <a:pt x="2272373" y="1472062"/>
                  <a:pt x="2307069" y="1486992"/>
                  <a:pt x="2408173" y="1662017"/>
                </a:cubicBezTo>
                <a:lnTo>
                  <a:pt x="2410437" y="1664487"/>
                </a:lnTo>
                <a:cubicBezTo>
                  <a:pt x="2459444" y="1705052"/>
                  <a:pt x="2507525" y="1764869"/>
                  <a:pt x="2558488" y="1828085"/>
                </a:cubicBezTo>
                <a:cubicBezTo>
                  <a:pt x="2596951" y="1877631"/>
                  <a:pt x="2637948" y="1925158"/>
                  <a:pt x="2681315" y="1970473"/>
                </a:cubicBezTo>
                <a:cubicBezTo>
                  <a:pt x="2586697" y="1934541"/>
                  <a:pt x="2460988" y="1915906"/>
                  <a:pt x="2384287" y="1873900"/>
                </a:cubicBezTo>
                <a:cubicBezTo>
                  <a:pt x="2380683" y="1871841"/>
                  <a:pt x="2312217" y="1830042"/>
                  <a:pt x="2293891" y="1830041"/>
                </a:cubicBezTo>
                <a:cubicBezTo>
                  <a:pt x="2291170" y="1829987"/>
                  <a:pt x="2288450" y="1830159"/>
                  <a:pt x="2285757" y="1830556"/>
                </a:cubicBezTo>
                <a:cubicBezTo>
                  <a:pt x="2285414" y="1825289"/>
                  <a:pt x="2284233" y="1820110"/>
                  <a:pt x="2282257" y="1815216"/>
                </a:cubicBezTo>
                <a:cubicBezTo>
                  <a:pt x="2281323" y="1812738"/>
                  <a:pt x="2279254" y="1810860"/>
                  <a:pt x="2276698" y="1810171"/>
                </a:cubicBezTo>
                <a:cubicBezTo>
                  <a:pt x="2265269" y="1807288"/>
                  <a:pt x="2256106" y="1805228"/>
                  <a:pt x="2248075" y="1803478"/>
                </a:cubicBezTo>
                <a:cubicBezTo>
                  <a:pt x="2223057" y="1798021"/>
                  <a:pt x="2223057" y="1797301"/>
                  <a:pt x="2223468" y="1792565"/>
                </a:cubicBezTo>
                <a:cubicBezTo>
                  <a:pt x="2223881" y="1787829"/>
                  <a:pt x="2225837" y="1742322"/>
                  <a:pt x="2227278" y="1707009"/>
                </a:cubicBezTo>
                <a:cubicBezTo>
                  <a:pt x="2228307" y="1683843"/>
                  <a:pt x="2229131" y="1664487"/>
                  <a:pt x="2229131" y="1663664"/>
                </a:cubicBezTo>
                <a:cubicBezTo>
                  <a:pt x="2229852" y="1660472"/>
                  <a:pt x="2230470" y="1655118"/>
                  <a:pt x="2231603" y="1645851"/>
                </a:cubicBezTo>
                <a:cubicBezTo>
                  <a:pt x="2247973" y="1510671"/>
                  <a:pt x="2258166" y="1479064"/>
                  <a:pt x="2263004" y="1472885"/>
                </a:cubicBezTo>
                <a:close/>
                <a:moveTo>
                  <a:pt x="2654441" y="1313317"/>
                </a:moveTo>
                <a:cubicBezTo>
                  <a:pt x="2668769" y="1302146"/>
                  <a:pt x="2685780" y="1333419"/>
                  <a:pt x="2723424" y="1392683"/>
                </a:cubicBezTo>
                <a:cubicBezTo>
                  <a:pt x="2723633" y="1404583"/>
                  <a:pt x="2720026" y="1416237"/>
                  <a:pt x="2713128" y="1425937"/>
                </a:cubicBezTo>
                <a:cubicBezTo>
                  <a:pt x="2710952" y="1432938"/>
                  <a:pt x="2704598" y="1437807"/>
                  <a:pt x="2697274" y="1438087"/>
                </a:cubicBezTo>
                <a:cubicBezTo>
                  <a:pt x="2689346" y="1439939"/>
                  <a:pt x="2681314" y="1435513"/>
                  <a:pt x="2675446" y="1420276"/>
                </a:cubicBezTo>
                <a:cubicBezTo>
                  <a:pt x="2676991" y="1425218"/>
                  <a:pt x="2671933" y="1444580"/>
                  <a:pt x="2676387" y="1450651"/>
                </a:cubicBezTo>
                <a:lnTo>
                  <a:pt x="2684546" y="1451260"/>
                </a:lnTo>
                <a:lnTo>
                  <a:pt x="2684610" y="1451162"/>
                </a:lnTo>
                <a:lnTo>
                  <a:pt x="2684609" y="1451265"/>
                </a:lnTo>
                <a:lnTo>
                  <a:pt x="2684546" y="1451260"/>
                </a:lnTo>
                <a:lnTo>
                  <a:pt x="2667146" y="1477957"/>
                </a:lnTo>
                <a:cubicBezTo>
                  <a:pt x="2664765" y="1488149"/>
                  <a:pt x="2666901" y="1499706"/>
                  <a:pt x="2676784" y="1512936"/>
                </a:cubicBezTo>
                <a:cubicBezTo>
                  <a:pt x="2629116" y="1500169"/>
                  <a:pt x="2620776" y="1452089"/>
                  <a:pt x="2620262" y="1411833"/>
                </a:cubicBezTo>
                <a:cubicBezTo>
                  <a:pt x="2621909" y="1404935"/>
                  <a:pt x="2627675" y="1382387"/>
                  <a:pt x="2627675" y="1382387"/>
                </a:cubicBezTo>
                <a:cubicBezTo>
                  <a:pt x="2638215" y="1342003"/>
                  <a:pt x="2645846" y="1320020"/>
                  <a:pt x="2654441" y="1313317"/>
                </a:cubicBezTo>
                <a:close/>
                <a:moveTo>
                  <a:pt x="2300789" y="1402361"/>
                </a:moveTo>
                <a:cubicBezTo>
                  <a:pt x="2361534" y="1434689"/>
                  <a:pt x="2418468" y="1491418"/>
                  <a:pt x="2473550" y="1546396"/>
                </a:cubicBezTo>
                <a:lnTo>
                  <a:pt x="2473550" y="1546294"/>
                </a:lnTo>
                <a:cubicBezTo>
                  <a:pt x="2514285" y="1589082"/>
                  <a:pt x="2558163" y="1628761"/>
                  <a:pt x="2604819" y="1665002"/>
                </a:cubicBezTo>
                <a:cubicBezTo>
                  <a:pt x="2599671" y="1666340"/>
                  <a:pt x="2530175" y="1628864"/>
                  <a:pt x="2528528" y="1629276"/>
                </a:cubicBezTo>
                <a:cubicBezTo>
                  <a:pt x="2510099" y="1604259"/>
                  <a:pt x="2476535" y="1580269"/>
                  <a:pt x="2441118" y="1554942"/>
                </a:cubicBezTo>
                <a:cubicBezTo>
                  <a:pt x="2382640" y="1513039"/>
                  <a:pt x="2316747" y="1465886"/>
                  <a:pt x="2300789" y="1402361"/>
                </a:cubicBezTo>
                <a:close/>
                <a:moveTo>
                  <a:pt x="2768313" y="1246074"/>
                </a:moveTo>
                <a:cubicBezTo>
                  <a:pt x="2801568" y="1276961"/>
                  <a:pt x="2761827" y="1343058"/>
                  <a:pt x="2753281" y="1365709"/>
                </a:cubicBezTo>
                <a:cubicBezTo>
                  <a:pt x="2799199" y="1338322"/>
                  <a:pt x="2832145" y="1268620"/>
                  <a:pt x="2838117" y="1288388"/>
                </a:cubicBezTo>
                <a:cubicBezTo>
                  <a:pt x="2876829" y="1308979"/>
                  <a:pt x="2850266" y="1402361"/>
                  <a:pt x="2825144" y="1452398"/>
                </a:cubicBezTo>
                <a:cubicBezTo>
                  <a:pt x="2824311" y="1445293"/>
                  <a:pt x="2819985" y="1439075"/>
                  <a:pt x="2813613" y="1435822"/>
                </a:cubicBezTo>
                <a:cubicBezTo>
                  <a:pt x="2789111" y="1421099"/>
                  <a:pt x="2837087" y="1373328"/>
                  <a:pt x="2812584" y="1342338"/>
                </a:cubicBezTo>
                <a:cubicBezTo>
                  <a:pt x="2788492" y="1393816"/>
                  <a:pt x="2776549" y="1477313"/>
                  <a:pt x="2729086" y="1381461"/>
                </a:cubicBezTo>
                <a:cubicBezTo>
                  <a:pt x="2725380" y="1374459"/>
                  <a:pt x="2660414" y="1241132"/>
                  <a:pt x="2697067" y="1302905"/>
                </a:cubicBezTo>
                <a:cubicBezTo>
                  <a:pt x="2728367" y="1310215"/>
                  <a:pt x="2727748" y="1388770"/>
                  <a:pt x="2739896" y="1383520"/>
                </a:cubicBezTo>
                <a:lnTo>
                  <a:pt x="2739896" y="1383417"/>
                </a:lnTo>
                <a:cubicBezTo>
                  <a:pt x="2753756" y="1374970"/>
                  <a:pt x="2758328" y="1356999"/>
                  <a:pt x="2750192" y="1342955"/>
                </a:cubicBezTo>
                <a:cubicBezTo>
                  <a:pt x="2778093" y="1318864"/>
                  <a:pt x="2757399" y="1274593"/>
                  <a:pt x="2768313" y="1246074"/>
                </a:cubicBezTo>
                <a:close/>
                <a:moveTo>
                  <a:pt x="2575991" y="1285402"/>
                </a:moveTo>
                <a:cubicBezTo>
                  <a:pt x="2618614" y="1306921"/>
                  <a:pt x="2612642" y="1323909"/>
                  <a:pt x="2604304" y="1347176"/>
                </a:cubicBezTo>
                <a:cubicBezTo>
                  <a:pt x="2598126" y="1364884"/>
                  <a:pt x="2600597" y="1430674"/>
                  <a:pt x="2601937" y="1448794"/>
                </a:cubicBezTo>
                <a:cubicBezTo>
                  <a:pt x="2601937" y="1451883"/>
                  <a:pt x="2602451" y="1455590"/>
                  <a:pt x="2602657" y="1458266"/>
                </a:cubicBezTo>
                <a:lnTo>
                  <a:pt x="2600906" y="1457133"/>
                </a:lnTo>
                <a:cubicBezTo>
                  <a:pt x="2595450" y="1452089"/>
                  <a:pt x="2594832" y="1436542"/>
                  <a:pt x="2594317" y="1423466"/>
                </a:cubicBezTo>
                <a:cubicBezTo>
                  <a:pt x="2595276" y="1411387"/>
                  <a:pt x="2593002" y="1399270"/>
                  <a:pt x="2587728" y="1388358"/>
                </a:cubicBezTo>
                <a:lnTo>
                  <a:pt x="2585257" y="1384961"/>
                </a:lnTo>
                <a:lnTo>
                  <a:pt x="2581346" y="1386506"/>
                </a:lnTo>
                <a:cubicBezTo>
                  <a:pt x="2564460" y="1392889"/>
                  <a:pt x="2566828" y="1407097"/>
                  <a:pt x="2568373" y="1416672"/>
                </a:cubicBezTo>
                <a:cubicBezTo>
                  <a:pt x="2569917" y="1426246"/>
                  <a:pt x="2570945" y="1432424"/>
                  <a:pt x="2558077" y="1434586"/>
                </a:cubicBezTo>
                <a:lnTo>
                  <a:pt x="2554782" y="1436440"/>
                </a:lnTo>
                <a:cubicBezTo>
                  <a:pt x="2553546" y="1435513"/>
                  <a:pt x="2544487" y="1423879"/>
                  <a:pt x="2544487" y="1423879"/>
                </a:cubicBezTo>
                <a:cubicBezTo>
                  <a:pt x="2544487" y="1423879"/>
                  <a:pt x="2556944" y="1432424"/>
                  <a:pt x="2557768" y="1432116"/>
                </a:cubicBezTo>
                <a:lnTo>
                  <a:pt x="2557768" y="1432012"/>
                </a:lnTo>
                <a:cubicBezTo>
                  <a:pt x="2564356" y="1429747"/>
                  <a:pt x="2563430" y="1423879"/>
                  <a:pt x="2557767" y="1390830"/>
                </a:cubicBezTo>
                <a:cubicBezTo>
                  <a:pt x="2557174" y="1379740"/>
                  <a:pt x="2557450" y="1368621"/>
                  <a:pt x="2558591" y="1357574"/>
                </a:cubicBezTo>
                <a:cubicBezTo>
                  <a:pt x="2563430" y="1341205"/>
                  <a:pt x="2569608" y="1320819"/>
                  <a:pt x="2562607" y="1308362"/>
                </a:cubicBezTo>
                <a:cubicBezTo>
                  <a:pt x="2560959" y="1305479"/>
                  <a:pt x="2571770" y="1292198"/>
                  <a:pt x="2573932" y="1288388"/>
                </a:cubicBezTo>
                <a:cubicBezTo>
                  <a:pt x="2574552" y="1287349"/>
                  <a:pt x="2575240" y="1286352"/>
                  <a:pt x="2575991" y="1285402"/>
                </a:cubicBezTo>
                <a:close/>
                <a:moveTo>
                  <a:pt x="2241795" y="1342749"/>
                </a:moveTo>
                <a:cubicBezTo>
                  <a:pt x="2287405" y="1413377"/>
                  <a:pt x="2332809" y="1491829"/>
                  <a:pt x="2375638" y="1566782"/>
                </a:cubicBezTo>
                <a:cubicBezTo>
                  <a:pt x="2321276" y="1498414"/>
                  <a:pt x="2276267" y="1423108"/>
                  <a:pt x="2241795" y="1342852"/>
                </a:cubicBezTo>
                <a:close/>
                <a:moveTo>
                  <a:pt x="2805776" y="1148029"/>
                </a:moveTo>
                <a:cubicBezTo>
                  <a:pt x="2807314" y="1147647"/>
                  <a:pt x="2807926" y="1147956"/>
                  <a:pt x="2807952" y="1147956"/>
                </a:cubicBezTo>
                <a:lnTo>
                  <a:pt x="2807952" y="1147853"/>
                </a:lnTo>
                <a:cubicBezTo>
                  <a:pt x="2838838" y="1169782"/>
                  <a:pt x="2746795" y="1270371"/>
                  <a:pt x="2757709" y="1197067"/>
                </a:cubicBezTo>
                <a:cubicBezTo>
                  <a:pt x="2788208" y="1156528"/>
                  <a:pt x="2801163" y="1149172"/>
                  <a:pt x="2805776" y="1148029"/>
                </a:cubicBezTo>
                <a:close/>
                <a:moveTo>
                  <a:pt x="1665749" y="1414840"/>
                </a:moveTo>
                <a:cubicBezTo>
                  <a:pt x="1670517" y="1413011"/>
                  <a:pt x="1669204" y="1480634"/>
                  <a:pt x="1669976" y="1494919"/>
                </a:cubicBezTo>
                <a:cubicBezTo>
                  <a:pt x="1670366" y="1512182"/>
                  <a:pt x="1673853" y="1529234"/>
                  <a:pt x="1680272" y="1545264"/>
                </a:cubicBezTo>
                <a:cubicBezTo>
                  <a:pt x="1668433" y="1552472"/>
                  <a:pt x="1654224" y="1557928"/>
                  <a:pt x="1645988" y="1549074"/>
                </a:cubicBezTo>
                <a:cubicBezTo>
                  <a:pt x="1630338" y="1532909"/>
                  <a:pt x="1645576" y="1527041"/>
                  <a:pt x="1658652" y="1444471"/>
                </a:cubicBezTo>
                <a:lnTo>
                  <a:pt x="1658652" y="1444367"/>
                </a:lnTo>
                <a:cubicBezTo>
                  <a:pt x="1661895" y="1423776"/>
                  <a:pt x="1664160" y="1415449"/>
                  <a:pt x="1665749" y="1414840"/>
                </a:cubicBezTo>
                <a:close/>
                <a:moveTo>
                  <a:pt x="2598950" y="1100802"/>
                </a:moveTo>
                <a:cubicBezTo>
                  <a:pt x="2609245" y="1106053"/>
                  <a:pt x="2616144" y="1123453"/>
                  <a:pt x="2624071" y="1146103"/>
                </a:cubicBezTo>
                <a:cubicBezTo>
                  <a:pt x="2626749" y="1153927"/>
                  <a:pt x="2629425" y="1161547"/>
                  <a:pt x="2632823" y="1169165"/>
                </a:cubicBezTo>
                <a:cubicBezTo>
                  <a:pt x="2639309" y="1180078"/>
                  <a:pt x="2648780" y="1193463"/>
                  <a:pt x="2655988" y="1194903"/>
                </a:cubicBezTo>
                <a:cubicBezTo>
                  <a:pt x="2659371" y="1196175"/>
                  <a:pt x="2663145" y="1195873"/>
                  <a:pt x="2666284" y="1194080"/>
                </a:cubicBezTo>
                <a:cubicBezTo>
                  <a:pt x="2676579" y="1188418"/>
                  <a:pt x="2683683" y="1166694"/>
                  <a:pt x="2687492" y="1151148"/>
                </a:cubicBezTo>
                <a:cubicBezTo>
                  <a:pt x="2715291" y="1176269"/>
                  <a:pt x="2719718" y="1207774"/>
                  <a:pt x="2716835" y="1245455"/>
                </a:cubicBezTo>
                <a:cubicBezTo>
                  <a:pt x="2714539" y="1241125"/>
                  <a:pt x="2711887" y="1236993"/>
                  <a:pt x="2708907" y="1233101"/>
                </a:cubicBezTo>
                <a:cubicBezTo>
                  <a:pt x="2706203" y="1229514"/>
                  <a:pt x="2701103" y="1228800"/>
                  <a:pt x="2697517" y="1231504"/>
                </a:cubicBezTo>
                <a:cubicBezTo>
                  <a:pt x="2695378" y="1233117"/>
                  <a:pt x="2694171" y="1235677"/>
                  <a:pt x="2694287" y="1238352"/>
                </a:cubicBezTo>
                <a:cubicBezTo>
                  <a:pt x="2695373" y="1245412"/>
                  <a:pt x="2692234" y="1252457"/>
                  <a:pt x="2686256" y="1256370"/>
                </a:cubicBezTo>
                <a:cubicBezTo>
                  <a:pt x="2680541" y="1258908"/>
                  <a:pt x="2673880" y="1257991"/>
                  <a:pt x="2669063" y="1254001"/>
                </a:cubicBezTo>
                <a:cubicBezTo>
                  <a:pt x="2665472" y="1251303"/>
                  <a:pt x="2660372" y="1252027"/>
                  <a:pt x="2657674" y="1255618"/>
                </a:cubicBezTo>
                <a:cubicBezTo>
                  <a:pt x="2655979" y="1257874"/>
                  <a:pt x="2655575" y="1260847"/>
                  <a:pt x="2656605" y="1263473"/>
                </a:cubicBezTo>
                <a:cubicBezTo>
                  <a:pt x="2657119" y="1264811"/>
                  <a:pt x="2657429" y="1265738"/>
                  <a:pt x="2657635" y="1266459"/>
                </a:cubicBezTo>
                <a:cubicBezTo>
                  <a:pt x="2656741" y="1267026"/>
                  <a:pt x="2655997" y="1267803"/>
                  <a:pt x="2655473" y="1268724"/>
                </a:cubicBezTo>
                <a:cubicBezTo>
                  <a:pt x="2640132" y="1292198"/>
                  <a:pt x="2631484" y="1294669"/>
                  <a:pt x="2629322" y="1293536"/>
                </a:cubicBezTo>
                <a:cubicBezTo>
                  <a:pt x="2619748" y="1288697"/>
                  <a:pt x="2616041" y="1242675"/>
                  <a:pt x="2628704" y="1210142"/>
                </a:cubicBezTo>
                <a:cubicBezTo>
                  <a:pt x="2630164" y="1206107"/>
                  <a:pt x="2628283" y="1201628"/>
                  <a:pt x="2624381" y="1199846"/>
                </a:cubicBezTo>
                <a:cubicBezTo>
                  <a:pt x="2623336" y="1199403"/>
                  <a:pt x="2622218" y="1199157"/>
                  <a:pt x="2621085" y="1199126"/>
                </a:cubicBezTo>
                <a:cubicBezTo>
                  <a:pt x="2618044" y="1199138"/>
                  <a:pt x="2615264" y="1200846"/>
                  <a:pt x="2613878" y="1203552"/>
                </a:cubicBezTo>
                <a:cubicBezTo>
                  <a:pt x="2609636" y="1210946"/>
                  <a:pt x="2604596" y="1217850"/>
                  <a:pt x="2598847" y="1224143"/>
                </a:cubicBezTo>
                <a:cubicBezTo>
                  <a:pt x="2597303" y="1225997"/>
                  <a:pt x="2595758" y="1227747"/>
                  <a:pt x="2594419" y="1229497"/>
                </a:cubicBezTo>
                <a:cubicBezTo>
                  <a:pt x="2581654" y="1210553"/>
                  <a:pt x="2587007" y="1183784"/>
                  <a:pt x="2592670" y="1155780"/>
                </a:cubicBezTo>
                <a:lnTo>
                  <a:pt x="2592670" y="1155678"/>
                </a:lnTo>
                <a:cubicBezTo>
                  <a:pt x="2597154" y="1137739"/>
                  <a:pt x="2599264" y="1119290"/>
                  <a:pt x="2598950" y="1100802"/>
                </a:cubicBezTo>
                <a:close/>
                <a:moveTo>
                  <a:pt x="2393346" y="1158355"/>
                </a:moveTo>
                <a:cubicBezTo>
                  <a:pt x="2394922" y="1159461"/>
                  <a:pt x="2396777" y="1160103"/>
                  <a:pt x="2398700" y="1160208"/>
                </a:cubicBezTo>
                <a:lnTo>
                  <a:pt x="2423822" y="1172048"/>
                </a:lnTo>
                <a:lnTo>
                  <a:pt x="2467578" y="1259664"/>
                </a:lnTo>
                <a:cubicBezTo>
                  <a:pt x="2467578" y="1259664"/>
                  <a:pt x="2520086" y="1426041"/>
                  <a:pt x="2534191" y="1430364"/>
                </a:cubicBezTo>
                <a:cubicBezTo>
                  <a:pt x="2533881" y="1432630"/>
                  <a:pt x="2533264" y="1434483"/>
                  <a:pt x="2532750" y="1436337"/>
                </a:cubicBezTo>
                <a:lnTo>
                  <a:pt x="2532750" y="1436233"/>
                </a:lnTo>
                <a:cubicBezTo>
                  <a:pt x="2530689" y="1444367"/>
                  <a:pt x="2529867" y="1446529"/>
                  <a:pt x="2524512" y="1445602"/>
                </a:cubicBezTo>
                <a:cubicBezTo>
                  <a:pt x="2514217" y="1423982"/>
                  <a:pt x="2396229" y="1211171"/>
                  <a:pt x="2393346" y="1158355"/>
                </a:cubicBezTo>
                <a:close/>
                <a:moveTo>
                  <a:pt x="2769136" y="957385"/>
                </a:moveTo>
                <a:cubicBezTo>
                  <a:pt x="2812894" y="976122"/>
                  <a:pt x="2801258" y="1052412"/>
                  <a:pt x="2776137" y="1087006"/>
                </a:cubicBezTo>
                <a:cubicBezTo>
                  <a:pt x="2777579" y="1092566"/>
                  <a:pt x="2776137" y="1097301"/>
                  <a:pt x="2767592" y="1099670"/>
                </a:cubicBezTo>
                <a:cubicBezTo>
                  <a:pt x="2766340" y="1100347"/>
                  <a:pt x="2764830" y="1100347"/>
                  <a:pt x="2763577" y="1099670"/>
                </a:cubicBezTo>
                <a:cubicBezTo>
                  <a:pt x="2760592" y="1101728"/>
                  <a:pt x="2772328" y="1117687"/>
                  <a:pt x="2769136" y="1118304"/>
                </a:cubicBezTo>
                <a:cubicBezTo>
                  <a:pt x="2786125" y="1132718"/>
                  <a:pt x="2761518" y="1154751"/>
                  <a:pt x="2744015" y="1168960"/>
                </a:cubicBezTo>
                <a:cubicBezTo>
                  <a:pt x="2754311" y="1137557"/>
                  <a:pt x="2729705" y="983947"/>
                  <a:pt x="2769136" y="957487"/>
                </a:cubicBezTo>
                <a:close/>
                <a:moveTo>
                  <a:pt x="808131" y="1516642"/>
                </a:moveTo>
                <a:cubicBezTo>
                  <a:pt x="822853" y="1510465"/>
                  <a:pt x="1433692" y="1524261"/>
                  <a:pt x="1494745" y="1557825"/>
                </a:cubicBezTo>
                <a:cubicBezTo>
                  <a:pt x="1477242" y="1570076"/>
                  <a:pt x="1419896" y="1570180"/>
                  <a:pt x="1384274" y="1570076"/>
                </a:cubicBezTo>
                <a:cubicBezTo>
                  <a:pt x="1369139" y="1570076"/>
                  <a:pt x="1343606" y="1570694"/>
                  <a:pt x="1343606" y="1570694"/>
                </a:cubicBezTo>
                <a:cubicBezTo>
                  <a:pt x="1298510" y="1567812"/>
                  <a:pt x="1252695" y="1564414"/>
                  <a:pt x="1207395" y="1561119"/>
                </a:cubicBezTo>
                <a:cubicBezTo>
                  <a:pt x="1128531" y="1555250"/>
                  <a:pt x="1054196" y="1549794"/>
                  <a:pt x="985010" y="1546499"/>
                </a:cubicBezTo>
                <a:lnTo>
                  <a:pt x="985009" y="1548558"/>
                </a:lnTo>
                <a:cubicBezTo>
                  <a:pt x="982024" y="1539705"/>
                  <a:pt x="967713" y="1537131"/>
                  <a:pt x="954843" y="1534866"/>
                </a:cubicBezTo>
                <a:close/>
                <a:moveTo>
                  <a:pt x="1627147" y="1234645"/>
                </a:moveTo>
                <a:cubicBezTo>
                  <a:pt x="1657416" y="1300537"/>
                  <a:pt x="1656386" y="1423775"/>
                  <a:pt x="1613763" y="1488638"/>
                </a:cubicBezTo>
                <a:cubicBezTo>
                  <a:pt x="1612115" y="1439734"/>
                  <a:pt x="1621073" y="1286638"/>
                  <a:pt x="1627147" y="1234748"/>
                </a:cubicBezTo>
                <a:close/>
                <a:moveTo>
                  <a:pt x="1735730" y="943844"/>
                </a:moveTo>
                <a:cubicBezTo>
                  <a:pt x="1737774" y="944054"/>
                  <a:pt x="1739662" y="945029"/>
                  <a:pt x="1741017" y="946573"/>
                </a:cubicBezTo>
                <a:cubicBezTo>
                  <a:pt x="1744928" y="951103"/>
                  <a:pt x="1753164" y="960473"/>
                  <a:pt x="1743692" y="1404112"/>
                </a:cubicBezTo>
                <a:lnTo>
                  <a:pt x="1743693" y="1413789"/>
                </a:lnTo>
                <a:cubicBezTo>
                  <a:pt x="1745444" y="1485858"/>
                  <a:pt x="1747194" y="1560193"/>
                  <a:pt x="1745444" y="1582637"/>
                </a:cubicBezTo>
                <a:cubicBezTo>
                  <a:pt x="1745228" y="1585544"/>
                  <a:pt x="1743455" y="1588105"/>
                  <a:pt x="1740810" y="1589329"/>
                </a:cubicBezTo>
                <a:cubicBezTo>
                  <a:pt x="1739718" y="1589856"/>
                  <a:pt x="1738522" y="1590136"/>
                  <a:pt x="1737310" y="1590153"/>
                </a:cubicBezTo>
                <a:cubicBezTo>
                  <a:pt x="1735658" y="1590136"/>
                  <a:pt x="1734047" y="1589635"/>
                  <a:pt x="1732676" y="1588712"/>
                </a:cubicBezTo>
                <a:cubicBezTo>
                  <a:pt x="1659269" y="1538365"/>
                  <a:pt x="1682023" y="1396699"/>
                  <a:pt x="1698702" y="1293330"/>
                </a:cubicBezTo>
                <a:lnTo>
                  <a:pt x="1698701" y="1293227"/>
                </a:lnTo>
                <a:cubicBezTo>
                  <a:pt x="1701070" y="1278401"/>
                  <a:pt x="1711777" y="1141676"/>
                  <a:pt x="1718778" y="1051281"/>
                </a:cubicBezTo>
                <a:cubicBezTo>
                  <a:pt x="1722794" y="998979"/>
                  <a:pt x="1726088" y="957693"/>
                  <a:pt x="1726808" y="951103"/>
                </a:cubicBezTo>
                <a:cubicBezTo>
                  <a:pt x="1727267" y="946635"/>
                  <a:pt x="1731262" y="943385"/>
                  <a:pt x="1735730" y="943844"/>
                </a:cubicBezTo>
                <a:close/>
                <a:moveTo>
                  <a:pt x="1594716" y="939264"/>
                </a:moveTo>
                <a:cubicBezTo>
                  <a:pt x="1617881" y="1113569"/>
                  <a:pt x="1618705" y="1251221"/>
                  <a:pt x="1597290" y="1349956"/>
                </a:cubicBezTo>
                <a:lnTo>
                  <a:pt x="1597290" y="1349853"/>
                </a:lnTo>
                <a:cubicBezTo>
                  <a:pt x="1597805" y="1302184"/>
                  <a:pt x="1595540" y="1250809"/>
                  <a:pt x="1593069" y="1197272"/>
                </a:cubicBezTo>
                <a:cubicBezTo>
                  <a:pt x="1589054" y="1107906"/>
                  <a:pt x="1584935" y="1015760"/>
                  <a:pt x="1594716" y="939264"/>
                </a:cubicBezTo>
                <a:close/>
                <a:moveTo>
                  <a:pt x="1513792" y="661283"/>
                </a:moveTo>
                <a:cubicBezTo>
                  <a:pt x="1517704" y="707510"/>
                  <a:pt x="1523059" y="753119"/>
                  <a:pt x="1529646" y="797597"/>
                </a:cubicBezTo>
                <a:cubicBezTo>
                  <a:pt x="1530256" y="801561"/>
                  <a:pt x="1533667" y="804491"/>
                  <a:pt x="1537678" y="804494"/>
                </a:cubicBezTo>
                <a:cubicBezTo>
                  <a:pt x="1541689" y="804491"/>
                  <a:pt x="1545100" y="801561"/>
                  <a:pt x="1545708" y="797597"/>
                </a:cubicBezTo>
                <a:cubicBezTo>
                  <a:pt x="1546533" y="792036"/>
                  <a:pt x="1547355" y="786374"/>
                  <a:pt x="1548076" y="780609"/>
                </a:cubicBezTo>
                <a:cubicBezTo>
                  <a:pt x="1547562" y="816746"/>
                  <a:pt x="1546533" y="847221"/>
                  <a:pt x="1545502" y="870490"/>
                </a:cubicBezTo>
                <a:lnTo>
                  <a:pt x="1544267" y="870489"/>
                </a:lnTo>
                <a:cubicBezTo>
                  <a:pt x="1531500" y="877182"/>
                  <a:pt x="1528825" y="913215"/>
                  <a:pt x="1533972" y="1008965"/>
                </a:cubicBezTo>
                <a:cubicBezTo>
                  <a:pt x="1531398" y="966753"/>
                  <a:pt x="1529132" y="923718"/>
                  <a:pt x="1526662" y="880167"/>
                </a:cubicBezTo>
                <a:cubicBezTo>
                  <a:pt x="1522750" y="807274"/>
                  <a:pt x="1518734" y="733557"/>
                  <a:pt x="1513792" y="661283"/>
                </a:cubicBezTo>
                <a:close/>
                <a:moveTo>
                  <a:pt x="1135016" y="705451"/>
                </a:moveTo>
                <a:cubicBezTo>
                  <a:pt x="1172919" y="783162"/>
                  <a:pt x="1206601" y="862864"/>
                  <a:pt x="1235914" y="944206"/>
                </a:cubicBezTo>
                <a:cubicBezTo>
                  <a:pt x="1265976" y="1022761"/>
                  <a:pt x="1296760" y="1103376"/>
                  <a:pt x="1332589" y="1174725"/>
                </a:cubicBezTo>
                <a:cubicBezTo>
                  <a:pt x="1265050" y="1052619"/>
                  <a:pt x="1206982" y="915069"/>
                  <a:pt x="1135016" y="705451"/>
                </a:cubicBezTo>
                <a:close/>
                <a:moveTo>
                  <a:pt x="308176" y="823130"/>
                </a:moveTo>
                <a:cubicBezTo>
                  <a:pt x="391055" y="879446"/>
                  <a:pt x="472906" y="942147"/>
                  <a:pt x="552181" y="1003097"/>
                </a:cubicBezTo>
                <a:cubicBezTo>
                  <a:pt x="693540" y="1111715"/>
                  <a:pt x="839636" y="1223835"/>
                  <a:pt x="998702" y="1305788"/>
                </a:cubicBezTo>
                <a:cubicBezTo>
                  <a:pt x="969463" y="1300640"/>
                  <a:pt x="914999" y="1269960"/>
                  <a:pt x="836443" y="1214261"/>
                </a:cubicBezTo>
                <a:lnTo>
                  <a:pt x="827899" y="1208289"/>
                </a:lnTo>
                <a:lnTo>
                  <a:pt x="764786" y="1166076"/>
                </a:lnTo>
                <a:cubicBezTo>
                  <a:pt x="608087" y="1061474"/>
                  <a:pt x="446548" y="953574"/>
                  <a:pt x="308176" y="823130"/>
                </a:cubicBezTo>
                <a:close/>
                <a:moveTo>
                  <a:pt x="1555284" y="71961"/>
                </a:moveTo>
                <a:cubicBezTo>
                  <a:pt x="1557034" y="126013"/>
                  <a:pt x="1557034" y="189846"/>
                  <a:pt x="1557137" y="256252"/>
                </a:cubicBezTo>
                <a:cubicBezTo>
                  <a:pt x="1557136" y="295376"/>
                  <a:pt x="1557137" y="335014"/>
                  <a:pt x="1557754" y="373211"/>
                </a:cubicBezTo>
                <a:cubicBezTo>
                  <a:pt x="1555970" y="345139"/>
                  <a:pt x="1553773" y="317203"/>
                  <a:pt x="1551166" y="289405"/>
                </a:cubicBezTo>
                <a:cubicBezTo>
                  <a:pt x="1550688" y="285181"/>
                  <a:pt x="1547076" y="282015"/>
                  <a:pt x="1542825" y="282095"/>
                </a:cubicBezTo>
                <a:cubicBezTo>
                  <a:pt x="1538531" y="282201"/>
                  <a:pt x="1535060" y="285627"/>
                  <a:pt x="1534898" y="289919"/>
                </a:cubicBezTo>
                <a:cubicBezTo>
                  <a:pt x="1532839" y="347368"/>
                  <a:pt x="1534897" y="412643"/>
                  <a:pt x="1536957" y="481830"/>
                </a:cubicBezTo>
                <a:cubicBezTo>
                  <a:pt x="1539428" y="566459"/>
                  <a:pt x="1542105" y="653458"/>
                  <a:pt x="1536956" y="728925"/>
                </a:cubicBezTo>
                <a:cubicBezTo>
                  <a:pt x="1511321" y="509422"/>
                  <a:pt x="1518117" y="268195"/>
                  <a:pt x="1555284" y="71961"/>
                </a:cubicBezTo>
                <a:close/>
                <a:moveTo>
                  <a:pt x="693540" y="231441"/>
                </a:moveTo>
                <a:cubicBezTo>
                  <a:pt x="691192" y="232894"/>
                  <a:pt x="689784" y="235476"/>
                  <a:pt x="689834" y="238235"/>
                </a:cubicBezTo>
                <a:lnTo>
                  <a:pt x="689834" y="269122"/>
                </a:lnTo>
                <a:cubicBezTo>
                  <a:pt x="689860" y="270334"/>
                  <a:pt x="690141" y="271527"/>
                  <a:pt x="690658" y="272623"/>
                </a:cubicBezTo>
                <a:lnTo>
                  <a:pt x="721338" y="333469"/>
                </a:lnTo>
                <a:cubicBezTo>
                  <a:pt x="786303" y="579638"/>
                  <a:pt x="896363" y="774328"/>
                  <a:pt x="1034016" y="1003303"/>
                </a:cubicBezTo>
                <a:lnTo>
                  <a:pt x="1051313" y="1031924"/>
                </a:lnTo>
                <a:lnTo>
                  <a:pt x="1053268" y="1034190"/>
                </a:lnTo>
                <a:cubicBezTo>
                  <a:pt x="1094451" y="1070224"/>
                  <a:pt x="1128529" y="1114908"/>
                  <a:pt x="1161578" y="1158458"/>
                </a:cubicBezTo>
                <a:cubicBezTo>
                  <a:pt x="1162505" y="1159694"/>
                  <a:pt x="1254239" y="1279740"/>
                  <a:pt x="1270609" y="1279740"/>
                </a:cubicBezTo>
                <a:cubicBezTo>
                  <a:pt x="1274286" y="1279806"/>
                  <a:pt x="1277527" y="1277334"/>
                  <a:pt x="1278434" y="1273769"/>
                </a:cubicBezTo>
                <a:lnTo>
                  <a:pt x="1281831" y="1261620"/>
                </a:lnTo>
                <a:cubicBezTo>
                  <a:pt x="1282343" y="1260048"/>
                  <a:pt x="1282343" y="1258353"/>
                  <a:pt x="1281831" y="1256781"/>
                </a:cubicBezTo>
                <a:cubicBezTo>
                  <a:pt x="1260949" y="1216925"/>
                  <a:pt x="1236846" y="1178843"/>
                  <a:pt x="1209762" y="1142912"/>
                </a:cubicBezTo>
                <a:cubicBezTo>
                  <a:pt x="1194801" y="1125925"/>
                  <a:pt x="1181299" y="1107706"/>
                  <a:pt x="1169403" y="1088448"/>
                </a:cubicBezTo>
                <a:cubicBezTo>
                  <a:pt x="1077978" y="971799"/>
                  <a:pt x="1004673" y="845471"/>
                  <a:pt x="926530" y="711629"/>
                </a:cubicBezTo>
                <a:cubicBezTo>
                  <a:pt x="915411" y="692684"/>
                  <a:pt x="904394" y="673534"/>
                  <a:pt x="893173" y="654487"/>
                </a:cubicBezTo>
                <a:cubicBezTo>
                  <a:pt x="846327" y="574491"/>
                  <a:pt x="804012" y="463915"/>
                  <a:pt x="769625" y="374961"/>
                </a:cubicBezTo>
                <a:cubicBezTo>
                  <a:pt x="733076" y="279521"/>
                  <a:pt x="716293" y="237103"/>
                  <a:pt x="701262" y="230822"/>
                </a:cubicBezTo>
                <a:cubicBezTo>
                  <a:pt x="698756" y="229671"/>
                  <a:pt x="695832" y="229906"/>
                  <a:pt x="693540" y="231441"/>
                </a:cubicBezTo>
                <a:close/>
                <a:moveTo>
                  <a:pt x="233327" y="166165"/>
                </a:moveTo>
                <a:cubicBezTo>
                  <a:pt x="229505" y="168022"/>
                  <a:pt x="227754" y="172508"/>
                  <a:pt x="229311" y="176461"/>
                </a:cubicBezTo>
                <a:cubicBezTo>
                  <a:pt x="343387" y="500155"/>
                  <a:pt x="595835" y="775975"/>
                  <a:pt x="840047" y="1042735"/>
                </a:cubicBezTo>
                <a:lnTo>
                  <a:pt x="870934" y="1075886"/>
                </a:lnTo>
                <a:cubicBezTo>
                  <a:pt x="696938" y="917746"/>
                  <a:pt x="548475" y="720482"/>
                  <a:pt x="404130" y="528880"/>
                </a:cubicBezTo>
                <a:cubicBezTo>
                  <a:pt x="348122" y="454547"/>
                  <a:pt x="290261" y="377741"/>
                  <a:pt x="232503" y="305466"/>
                </a:cubicBezTo>
                <a:cubicBezTo>
                  <a:pt x="229669" y="301980"/>
                  <a:pt x="224546" y="301452"/>
                  <a:pt x="221060" y="304286"/>
                </a:cubicBezTo>
                <a:cubicBezTo>
                  <a:pt x="218176" y="306631"/>
                  <a:pt x="217248" y="310636"/>
                  <a:pt x="218809" y="314011"/>
                </a:cubicBezTo>
                <a:cubicBezTo>
                  <a:pt x="398880" y="697420"/>
                  <a:pt x="707337" y="1058591"/>
                  <a:pt x="1074890" y="1319481"/>
                </a:cubicBezTo>
                <a:cubicBezTo>
                  <a:pt x="711661" y="1122115"/>
                  <a:pt x="428017" y="767636"/>
                  <a:pt x="196160" y="477814"/>
                </a:cubicBezTo>
                <a:cubicBezTo>
                  <a:pt x="156932" y="428807"/>
                  <a:pt x="119972" y="382580"/>
                  <a:pt x="83525" y="338103"/>
                </a:cubicBezTo>
                <a:cubicBezTo>
                  <a:pt x="81408" y="335536"/>
                  <a:pt x="77942" y="334517"/>
                  <a:pt x="74774" y="335529"/>
                </a:cubicBezTo>
                <a:cubicBezTo>
                  <a:pt x="69818" y="336993"/>
                  <a:pt x="65942" y="340869"/>
                  <a:pt x="64478" y="345825"/>
                </a:cubicBezTo>
                <a:cubicBezTo>
                  <a:pt x="51712" y="387315"/>
                  <a:pt x="211912" y="580359"/>
                  <a:pt x="438415" y="848456"/>
                </a:cubicBezTo>
                <a:cubicBezTo>
                  <a:pt x="467860" y="883359"/>
                  <a:pt x="496380" y="916922"/>
                  <a:pt x="521913" y="947501"/>
                </a:cubicBezTo>
                <a:cubicBezTo>
                  <a:pt x="461168" y="901479"/>
                  <a:pt x="401454" y="851648"/>
                  <a:pt x="343387" y="803362"/>
                </a:cubicBezTo>
                <a:cubicBezTo>
                  <a:pt x="252271" y="727071"/>
                  <a:pt x="158065" y="648310"/>
                  <a:pt x="59331" y="584477"/>
                </a:cubicBezTo>
                <a:cubicBezTo>
                  <a:pt x="56009" y="582371"/>
                  <a:pt x="51650" y="582982"/>
                  <a:pt x="49035" y="585918"/>
                </a:cubicBezTo>
                <a:cubicBezTo>
                  <a:pt x="46586" y="588914"/>
                  <a:pt x="46586" y="593219"/>
                  <a:pt x="49035" y="596214"/>
                </a:cubicBezTo>
                <a:cubicBezTo>
                  <a:pt x="440989" y="1043352"/>
                  <a:pt x="985936" y="1406685"/>
                  <a:pt x="1343606" y="1459811"/>
                </a:cubicBezTo>
                <a:cubicBezTo>
                  <a:pt x="1349062" y="1461355"/>
                  <a:pt x="1352047" y="1465165"/>
                  <a:pt x="1356784" y="1471856"/>
                </a:cubicBezTo>
                <a:lnTo>
                  <a:pt x="1358329" y="1474018"/>
                </a:lnTo>
                <a:cubicBezTo>
                  <a:pt x="1204717" y="1448177"/>
                  <a:pt x="824398" y="1357781"/>
                  <a:pt x="39151" y="853089"/>
                </a:cubicBezTo>
                <a:lnTo>
                  <a:pt x="14853" y="837544"/>
                </a:lnTo>
                <a:cubicBezTo>
                  <a:pt x="12160" y="835796"/>
                  <a:pt x="8692" y="835796"/>
                  <a:pt x="5999" y="837544"/>
                </a:cubicBezTo>
                <a:cubicBezTo>
                  <a:pt x="1505" y="840490"/>
                  <a:pt x="-771" y="845855"/>
                  <a:pt x="234" y="851134"/>
                </a:cubicBezTo>
                <a:cubicBezTo>
                  <a:pt x="10530" y="919908"/>
                  <a:pt x="765404" y="1347176"/>
                  <a:pt x="1236428" y="1489462"/>
                </a:cubicBezTo>
                <a:cubicBezTo>
                  <a:pt x="993966" y="1507376"/>
                  <a:pt x="759741" y="1444779"/>
                  <a:pt x="532826" y="1384035"/>
                </a:cubicBezTo>
                <a:cubicBezTo>
                  <a:pt x="484333" y="1371062"/>
                  <a:pt x="434193" y="1357678"/>
                  <a:pt x="384878" y="1345323"/>
                </a:cubicBezTo>
                <a:cubicBezTo>
                  <a:pt x="382071" y="1344618"/>
                  <a:pt x="379101" y="1345440"/>
                  <a:pt x="377054" y="1347485"/>
                </a:cubicBezTo>
                <a:cubicBezTo>
                  <a:pt x="375062" y="1349564"/>
                  <a:pt x="374284" y="1352521"/>
                  <a:pt x="374994" y="1355310"/>
                </a:cubicBezTo>
                <a:cubicBezTo>
                  <a:pt x="382819" y="1385270"/>
                  <a:pt x="481760" y="1418114"/>
                  <a:pt x="631766" y="1464753"/>
                </a:cubicBezTo>
                <a:cubicBezTo>
                  <a:pt x="696011" y="1484726"/>
                  <a:pt x="756653" y="1503567"/>
                  <a:pt x="771685" y="1514171"/>
                </a:cubicBezTo>
                <a:cubicBezTo>
                  <a:pt x="775349" y="1515773"/>
                  <a:pt x="778805" y="1517813"/>
                  <a:pt x="781979" y="1520246"/>
                </a:cubicBezTo>
                <a:cubicBezTo>
                  <a:pt x="756344" y="1535175"/>
                  <a:pt x="574935" y="1534351"/>
                  <a:pt x="453446" y="1533733"/>
                </a:cubicBezTo>
                <a:cubicBezTo>
                  <a:pt x="256800" y="1532909"/>
                  <a:pt x="206352" y="1534453"/>
                  <a:pt x="198527" y="1547941"/>
                </a:cubicBezTo>
                <a:cubicBezTo>
                  <a:pt x="196688" y="1551127"/>
                  <a:pt x="196689" y="1555052"/>
                  <a:pt x="198527" y="1558237"/>
                </a:cubicBezTo>
                <a:cubicBezTo>
                  <a:pt x="199846" y="1560609"/>
                  <a:pt x="202302" y="1562129"/>
                  <a:pt x="205014" y="1562253"/>
                </a:cubicBezTo>
                <a:cubicBezTo>
                  <a:pt x="516353" y="1580371"/>
                  <a:pt x="749960" y="1579240"/>
                  <a:pt x="937752" y="1578313"/>
                </a:cubicBezTo>
                <a:cubicBezTo>
                  <a:pt x="1076023" y="1577695"/>
                  <a:pt x="1189481" y="1577181"/>
                  <a:pt x="1291510" y="1584490"/>
                </a:cubicBezTo>
                <a:lnTo>
                  <a:pt x="1281214" y="1586344"/>
                </a:lnTo>
                <a:cubicBezTo>
                  <a:pt x="1245591" y="1593035"/>
                  <a:pt x="1209144" y="1600037"/>
                  <a:pt x="1190510" y="1609611"/>
                </a:cubicBezTo>
                <a:cubicBezTo>
                  <a:pt x="1188198" y="1610830"/>
                  <a:pt x="1186624" y="1613095"/>
                  <a:pt x="1186288" y="1615686"/>
                </a:cubicBezTo>
                <a:cubicBezTo>
                  <a:pt x="986759" y="1627938"/>
                  <a:pt x="757580" y="1628967"/>
                  <a:pt x="645357" y="1592933"/>
                </a:cubicBezTo>
                <a:cubicBezTo>
                  <a:pt x="641069" y="1591596"/>
                  <a:pt x="636508" y="1593989"/>
                  <a:pt x="635171" y="1598277"/>
                </a:cubicBezTo>
                <a:cubicBezTo>
                  <a:pt x="634176" y="1601469"/>
                  <a:pt x="635235" y="1604944"/>
                  <a:pt x="637841" y="1607038"/>
                </a:cubicBezTo>
                <a:cubicBezTo>
                  <a:pt x="776831" y="1717818"/>
                  <a:pt x="1004572" y="1689402"/>
                  <a:pt x="1208630" y="1660679"/>
                </a:cubicBezTo>
                <a:cubicBezTo>
                  <a:pt x="879994" y="1732748"/>
                  <a:pt x="477641" y="1770018"/>
                  <a:pt x="296336" y="1765693"/>
                </a:cubicBezTo>
                <a:cubicBezTo>
                  <a:pt x="293151" y="1765676"/>
                  <a:pt x="290235" y="1767474"/>
                  <a:pt x="288821" y="1770326"/>
                </a:cubicBezTo>
                <a:cubicBezTo>
                  <a:pt x="285701" y="1776112"/>
                  <a:pt x="286223" y="1783182"/>
                  <a:pt x="290158" y="1788447"/>
                </a:cubicBezTo>
                <a:cubicBezTo>
                  <a:pt x="323516" y="1833232"/>
                  <a:pt x="703631" y="1785769"/>
                  <a:pt x="1306130" y="1694756"/>
                </a:cubicBezTo>
                <a:cubicBezTo>
                  <a:pt x="1369447" y="1685284"/>
                  <a:pt x="1424221" y="1676945"/>
                  <a:pt x="1464991" y="1671179"/>
                </a:cubicBezTo>
                <a:cubicBezTo>
                  <a:pt x="1354519" y="1718540"/>
                  <a:pt x="1221911" y="1765693"/>
                  <a:pt x="1082612" y="1815318"/>
                </a:cubicBezTo>
                <a:cubicBezTo>
                  <a:pt x="798453" y="1916318"/>
                  <a:pt x="476406" y="2030805"/>
                  <a:pt x="197189" y="2194712"/>
                </a:cubicBezTo>
                <a:cubicBezTo>
                  <a:pt x="193639" y="2196811"/>
                  <a:pt x="192223" y="2201237"/>
                  <a:pt x="193894" y="2205007"/>
                </a:cubicBezTo>
                <a:cubicBezTo>
                  <a:pt x="195519" y="2209070"/>
                  <a:pt x="200097" y="2211084"/>
                  <a:pt x="204190" y="2209537"/>
                </a:cubicBezTo>
                <a:cubicBezTo>
                  <a:pt x="489482" y="2122334"/>
                  <a:pt x="762727" y="2008052"/>
                  <a:pt x="1027016" y="1897683"/>
                </a:cubicBezTo>
                <a:cubicBezTo>
                  <a:pt x="1152312" y="1845279"/>
                  <a:pt x="1281111" y="1791432"/>
                  <a:pt x="1411557" y="1740263"/>
                </a:cubicBezTo>
                <a:cubicBezTo>
                  <a:pt x="1287391" y="1812332"/>
                  <a:pt x="1135428" y="1885123"/>
                  <a:pt x="987687" y="1956472"/>
                </a:cubicBezTo>
                <a:cubicBezTo>
                  <a:pt x="792070" y="2050264"/>
                  <a:pt x="590482" y="2147249"/>
                  <a:pt x="450254" y="2242483"/>
                </a:cubicBezTo>
                <a:cubicBezTo>
                  <a:pt x="446551" y="2245023"/>
                  <a:pt x="445607" y="2250086"/>
                  <a:pt x="448146" y="2253790"/>
                </a:cubicBezTo>
                <a:cubicBezTo>
                  <a:pt x="450050" y="2256567"/>
                  <a:pt x="453467" y="2257883"/>
                  <a:pt x="456741" y="2257104"/>
                </a:cubicBezTo>
                <a:cubicBezTo>
                  <a:pt x="588731" y="2223951"/>
                  <a:pt x="755932" y="2127379"/>
                  <a:pt x="932605" y="2025349"/>
                </a:cubicBezTo>
                <a:cubicBezTo>
                  <a:pt x="1185054" y="1879563"/>
                  <a:pt x="1534897" y="1721834"/>
                  <a:pt x="1600482" y="1713804"/>
                </a:cubicBezTo>
                <a:cubicBezTo>
                  <a:pt x="1601098" y="1713804"/>
                  <a:pt x="1695407" y="1724100"/>
                  <a:pt x="1695921" y="1723584"/>
                </a:cubicBezTo>
                <a:cubicBezTo>
                  <a:pt x="1716513" y="1727600"/>
                  <a:pt x="1906055" y="1767237"/>
                  <a:pt x="1929426" y="1782887"/>
                </a:cubicBezTo>
                <a:cubicBezTo>
                  <a:pt x="1932927" y="1793182"/>
                  <a:pt x="1957636" y="1852589"/>
                  <a:pt x="1961960" y="1860001"/>
                </a:cubicBezTo>
                <a:cubicBezTo>
                  <a:pt x="1971741" y="1876268"/>
                  <a:pt x="1991612" y="1909626"/>
                  <a:pt x="2053901" y="2064163"/>
                </a:cubicBezTo>
                <a:cubicBezTo>
                  <a:pt x="2001495" y="2048926"/>
                  <a:pt x="1950944" y="2021540"/>
                  <a:pt x="1902658" y="1994873"/>
                </a:cubicBezTo>
                <a:cubicBezTo>
                  <a:pt x="1836251" y="1958531"/>
                  <a:pt x="1767579" y="1920950"/>
                  <a:pt x="1691700" y="1913127"/>
                </a:cubicBezTo>
                <a:cubicBezTo>
                  <a:pt x="1687235" y="1912635"/>
                  <a:pt x="1683217" y="1915856"/>
                  <a:pt x="1682726" y="1920321"/>
                </a:cubicBezTo>
                <a:cubicBezTo>
                  <a:pt x="1682416" y="1923136"/>
                  <a:pt x="1683592" y="1925910"/>
                  <a:pt x="1685832" y="1927644"/>
                </a:cubicBezTo>
                <a:cubicBezTo>
                  <a:pt x="1790375" y="2006216"/>
                  <a:pt x="1909724" y="2062844"/>
                  <a:pt x="2036707" y="2094124"/>
                </a:cubicBezTo>
                <a:cubicBezTo>
                  <a:pt x="1750591" y="2148382"/>
                  <a:pt x="1285127" y="2226010"/>
                  <a:pt x="1211101" y="2345543"/>
                </a:cubicBezTo>
                <a:cubicBezTo>
                  <a:pt x="1209263" y="2348559"/>
                  <a:pt x="1209553" y="2352410"/>
                  <a:pt x="1211822" y="2355118"/>
                </a:cubicBezTo>
                <a:cubicBezTo>
                  <a:pt x="1214148" y="2357784"/>
                  <a:pt x="1217903" y="2358691"/>
                  <a:pt x="1221191" y="2357382"/>
                </a:cubicBezTo>
                <a:cubicBezTo>
                  <a:pt x="1518117" y="2233835"/>
                  <a:pt x="1811438" y="2157545"/>
                  <a:pt x="2035059" y="2144675"/>
                </a:cubicBezTo>
                <a:cubicBezTo>
                  <a:pt x="1806187" y="2247632"/>
                  <a:pt x="1526661" y="2446852"/>
                  <a:pt x="1368521" y="2622289"/>
                </a:cubicBezTo>
                <a:cubicBezTo>
                  <a:pt x="1366584" y="2624440"/>
                  <a:pt x="1365921" y="2627450"/>
                  <a:pt x="1366771" y="2630216"/>
                </a:cubicBezTo>
                <a:cubicBezTo>
                  <a:pt x="1367615" y="2632951"/>
                  <a:pt x="1369850" y="2635030"/>
                  <a:pt x="1372639" y="2635673"/>
                </a:cubicBezTo>
                <a:cubicBezTo>
                  <a:pt x="1403526" y="2643189"/>
                  <a:pt x="1503805" y="2549808"/>
                  <a:pt x="1693862" y="2410611"/>
                </a:cubicBezTo>
                <a:cubicBezTo>
                  <a:pt x="1833677" y="2308272"/>
                  <a:pt x="2085096" y="2145911"/>
                  <a:pt x="2110731" y="2164443"/>
                </a:cubicBezTo>
                <a:cubicBezTo>
                  <a:pt x="2111485" y="2165931"/>
                  <a:pt x="2111485" y="2167690"/>
                  <a:pt x="2110731" y="2169178"/>
                </a:cubicBezTo>
                <a:cubicBezTo>
                  <a:pt x="2106717" y="2179474"/>
                  <a:pt x="2077478" y="2187813"/>
                  <a:pt x="2056165" y="2194094"/>
                </a:cubicBezTo>
                <a:cubicBezTo>
                  <a:pt x="2027028" y="2202742"/>
                  <a:pt x="2005717" y="2209022"/>
                  <a:pt x="2006334" y="2223951"/>
                </a:cubicBezTo>
                <a:cubicBezTo>
                  <a:pt x="2004912" y="2229003"/>
                  <a:pt x="2006153" y="2234432"/>
                  <a:pt x="2009628" y="2238365"/>
                </a:cubicBezTo>
                <a:cubicBezTo>
                  <a:pt x="2015497" y="2243925"/>
                  <a:pt x="2023425" y="2241968"/>
                  <a:pt x="2035574" y="2238879"/>
                </a:cubicBezTo>
                <a:cubicBezTo>
                  <a:pt x="2047123" y="2235709"/>
                  <a:pt x="2058947" y="2233640"/>
                  <a:pt x="2070888" y="2232702"/>
                </a:cubicBezTo>
                <a:cubicBezTo>
                  <a:pt x="2070276" y="2237910"/>
                  <a:pt x="2072422" y="2243060"/>
                  <a:pt x="2076550" y="2246292"/>
                </a:cubicBezTo>
                <a:cubicBezTo>
                  <a:pt x="2088288" y="2254838"/>
                  <a:pt x="2108467" y="2243101"/>
                  <a:pt x="2149340" y="2213758"/>
                </a:cubicBezTo>
                <a:cubicBezTo>
                  <a:pt x="2154693" y="2210053"/>
                  <a:pt x="2160460" y="2205830"/>
                  <a:pt x="2163651" y="2203463"/>
                </a:cubicBezTo>
                <a:cubicBezTo>
                  <a:pt x="2173947" y="2208920"/>
                  <a:pt x="2181463" y="2211906"/>
                  <a:pt x="2187125" y="2207170"/>
                </a:cubicBezTo>
                <a:cubicBezTo>
                  <a:pt x="2192788" y="2202433"/>
                  <a:pt x="2190729" y="2194711"/>
                  <a:pt x="2188052" y="2186579"/>
                </a:cubicBezTo>
                <a:cubicBezTo>
                  <a:pt x="2184757" y="2176283"/>
                  <a:pt x="2180227" y="2162898"/>
                  <a:pt x="2188052" y="2153529"/>
                </a:cubicBezTo>
                <a:cubicBezTo>
                  <a:pt x="2195876" y="2144161"/>
                  <a:pt x="2213996" y="2136541"/>
                  <a:pt x="2263210" y="2138600"/>
                </a:cubicBezTo>
                <a:cubicBezTo>
                  <a:pt x="2235823" y="2149514"/>
                  <a:pt x="2218527" y="2161869"/>
                  <a:pt x="2216056" y="2173194"/>
                </a:cubicBezTo>
                <a:cubicBezTo>
                  <a:pt x="2214878" y="2177980"/>
                  <a:pt x="2216610" y="2183014"/>
                  <a:pt x="2220483" y="2186063"/>
                </a:cubicBezTo>
                <a:cubicBezTo>
                  <a:pt x="2230058" y="2194094"/>
                  <a:pt x="2252400" y="2190491"/>
                  <a:pt x="2274227" y="2184211"/>
                </a:cubicBezTo>
                <a:cubicBezTo>
                  <a:pt x="2256002" y="2200684"/>
                  <a:pt x="2256724" y="2203772"/>
                  <a:pt x="2260430" y="2209022"/>
                </a:cubicBezTo>
                <a:cubicBezTo>
                  <a:pt x="2266608" y="2217671"/>
                  <a:pt x="2270726" y="2215200"/>
                  <a:pt x="2340735" y="2173708"/>
                </a:cubicBezTo>
                <a:cubicBezTo>
                  <a:pt x="2396024" y="2140969"/>
                  <a:pt x="2478697" y="2091962"/>
                  <a:pt x="2537382" y="2068076"/>
                </a:cubicBezTo>
                <a:cubicBezTo>
                  <a:pt x="2326220" y="2198006"/>
                  <a:pt x="1867447" y="2495859"/>
                  <a:pt x="1780037" y="2626407"/>
                </a:cubicBezTo>
                <a:cubicBezTo>
                  <a:pt x="1777885" y="2629630"/>
                  <a:pt x="1778271" y="2633916"/>
                  <a:pt x="1780964" y="2636703"/>
                </a:cubicBezTo>
                <a:cubicBezTo>
                  <a:pt x="1783742" y="2639390"/>
                  <a:pt x="1788003" y="2639817"/>
                  <a:pt x="1791259" y="2637732"/>
                </a:cubicBezTo>
                <a:cubicBezTo>
                  <a:pt x="1874859" y="2582342"/>
                  <a:pt x="1962784" y="2514185"/>
                  <a:pt x="2055958" y="2441189"/>
                </a:cubicBezTo>
                <a:cubicBezTo>
                  <a:pt x="2240457" y="2297050"/>
                  <a:pt x="2431132" y="2148999"/>
                  <a:pt x="2614290" y="2080842"/>
                </a:cubicBezTo>
                <a:cubicBezTo>
                  <a:pt x="2566828" y="2213758"/>
                  <a:pt x="2268976" y="2435732"/>
                  <a:pt x="2123087" y="2544145"/>
                </a:cubicBezTo>
                <a:cubicBezTo>
                  <a:pt x="2074183" y="2580591"/>
                  <a:pt x="2041854" y="2604683"/>
                  <a:pt x="2031662" y="2615287"/>
                </a:cubicBezTo>
                <a:cubicBezTo>
                  <a:pt x="2029471" y="2617556"/>
                  <a:pt x="2028789" y="2620886"/>
                  <a:pt x="2029911" y="2623833"/>
                </a:cubicBezTo>
                <a:cubicBezTo>
                  <a:pt x="2031050" y="2626805"/>
                  <a:pt x="2033836" y="2628824"/>
                  <a:pt x="2037015" y="2628981"/>
                </a:cubicBezTo>
                <a:lnTo>
                  <a:pt x="2038148" y="2628981"/>
                </a:lnTo>
                <a:cubicBezTo>
                  <a:pt x="2039077" y="2630122"/>
                  <a:pt x="2040281" y="2631009"/>
                  <a:pt x="2041649" y="2631555"/>
                </a:cubicBezTo>
                <a:cubicBezTo>
                  <a:pt x="2043687" y="2632425"/>
                  <a:pt x="2045992" y="2632425"/>
                  <a:pt x="2048031" y="2631555"/>
                </a:cubicBezTo>
                <a:cubicBezTo>
                  <a:pt x="2198657" y="2562573"/>
                  <a:pt x="2293376" y="2479180"/>
                  <a:pt x="2362460" y="2418332"/>
                </a:cubicBezTo>
                <a:cubicBezTo>
                  <a:pt x="2387169" y="2396609"/>
                  <a:pt x="2408069" y="2378180"/>
                  <a:pt x="2426705" y="2364692"/>
                </a:cubicBezTo>
                <a:cubicBezTo>
                  <a:pt x="2392625" y="2459412"/>
                  <a:pt x="2307687" y="2628157"/>
                  <a:pt x="2277418" y="2678914"/>
                </a:cubicBezTo>
                <a:cubicBezTo>
                  <a:pt x="2275274" y="2682862"/>
                  <a:pt x="2276737" y="2687801"/>
                  <a:pt x="2280684" y="2689944"/>
                </a:cubicBezTo>
                <a:cubicBezTo>
                  <a:pt x="2283528" y="2691488"/>
                  <a:pt x="2287015" y="2691199"/>
                  <a:pt x="2289567" y="2689211"/>
                </a:cubicBezTo>
                <a:cubicBezTo>
                  <a:pt x="2295436" y="2684268"/>
                  <a:pt x="2301407" y="2679429"/>
                  <a:pt x="2307173" y="2674487"/>
                </a:cubicBezTo>
                <a:cubicBezTo>
                  <a:pt x="2246634" y="2738115"/>
                  <a:pt x="2191449" y="2800815"/>
                  <a:pt x="2149238" y="2867325"/>
                </a:cubicBezTo>
                <a:cubicBezTo>
                  <a:pt x="2147150" y="2870631"/>
                  <a:pt x="2147713" y="2874956"/>
                  <a:pt x="2150575" y="2877621"/>
                </a:cubicBezTo>
                <a:cubicBezTo>
                  <a:pt x="2156584" y="2883742"/>
                  <a:pt x="2164982" y="2886905"/>
                  <a:pt x="2173535" y="2886269"/>
                </a:cubicBezTo>
                <a:cubicBezTo>
                  <a:pt x="2196906" y="2884313"/>
                  <a:pt x="2219660" y="2854661"/>
                  <a:pt x="2245605" y="2820273"/>
                </a:cubicBezTo>
                <a:cubicBezTo>
                  <a:pt x="2238740" y="2841895"/>
                  <a:pt x="2231637" y="2864338"/>
                  <a:pt x="2224293" y="2887607"/>
                </a:cubicBezTo>
                <a:cubicBezTo>
                  <a:pt x="2180124" y="3025671"/>
                  <a:pt x="2130088" y="3182164"/>
                  <a:pt x="2117425" y="3348748"/>
                </a:cubicBezTo>
                <a:cubicBezTo>
                  <a:pt x="2117127" y="3352845"/>
                  <a:pt x="2119894" y="3356534"/>
                  <a:pt x="2123910" y="3357396"/>
                </a:cubicBezTo>
                <a:lnTo>
                  <a:pt x="2126897" y="3357396"/>
                </a:lnTo>
                <a:cubicBezTo>
                  <a:pt x="2130398" y="3357399"/>
                  <a:pt x="2133509" y="3355159"/>
                  <a:pt x="2134618" y="3351836"/>
                </a:cubicBezTo>
                <a:cubicBezTo>
                  <a:pt x="2155209" y="3289342"/>
                  <a:pt x="2174770" y="3224170"/>
                  <a:pt x="2193405" y="3161161"/>
                </a:cubicBezTo>
                <a:cubicBezTo>
                  <a:pt x="2268255" y="2908198"/>
                  <a:pt x="2345575" y="2646380"/>
                  <a:pt x="2554885" y="2464972"/>
                </a:cubicBezTo>
                <a:cubicBezTo>
                  <a:pt x="2602554" y="2428525"/>
                  <a:pt x="2650531" y="2337923"/>
                  <a:pt x="2688728" y="2265236"/>
                </a:cubicBezTo>
                <a:lnTo>
                  <a:pt x="2691507" y="2259883"/>
                </a:lnTo>
                <a:cubicBezTo>
                  <a:pt x="2651972" y="2383018"/>
                  <a:pt x="2605642" y="2509243"/>
                  <a:pt x="2591228" y="2523245"/>
                </a:cubicBezTo>
                <a:cubicBezTo>
                  <a:pt x="2586814" y="2523679"/>
                  <a:pt x="2583588" y="2527609"/>
                  <a:pt x="2584022" y="2532023"/>
                </a:cubicBezTo>
                <a:cubicBezTo>
                  <a:pt x="2584298" y="2534820"/>
                  <a:pt x="2586016" y="2537271"/>
                  <a:pt x="2588551" y="2538483"/>
                </a:cubicBezTo>
                <a:cubicBezTo>
                  <a:pt x="2592518" y="2540402"/>
                  <a:pt x="2597146" y="2540402"/>
                  <a:pt x="2601112" y="2538482"/>
                </a:cubicBezTo>
                <a:cubicBezTo>
                  <a:pt x="2605496" y="2536358"/>
                  <a:pt x="2609388" y="2533343"/>
                  <a:pt x="2612540" y="2529629"/>
                </a:cubicBezTo>
                <a:cubicBezTo>
                  <a:pt x="2559415" y="2623833"/>
                  <a:pt x="2494861" y="2723289"/>
                  <a:pt x="2437000" y="2812346"/>
                </a:cubicBezTo>
                <a:cubicBezTo>
                  <a:pt x="2359268" y="2932084"/>
                  <a:pt x="2292140" y="3035349"/>
                  <a:pt x="2267226" y="3100109"/>
                </a:cubicBezTo>
                <a:cubicBezTo>
                  <a:pt x="2265595" y="3104295"/>
                  <a:pt x="2267669" y="3109009"/>
                  <a:pt x="2271855" y="3110639"/>
                </a:cubicBezTo>
                <a:cubicBezTo>
                  <a:pt x="2275390" y="3112015"/>
                  <a:pt x="2279407" y="3110764"/>
                  <a:pt x="2281537" y="3107624"/>
                </a:cubicBezTo>
                <a:cubicBezTo>
                  <a:pt x="2298832" y="3082812"/>
                  <a:pt x="2318910" y="3054705"/>
                  <a:pt x="2340839" y="3024023"/>
                </a:cubicBezTo>
                <a:cubicBezTo>
                  <a:pt x="2503098" y="2797006"/>
                  <a:pt x="2774490" y="2417200"/>
                  <a:pt x="2756781" y="2176591"/>
                </a:cubicBezTo>
                <a:cubicBezTo>
                  <a:pt x="2756820" y="2175906"/>
                  <a:pt x="2756820" y="2175218"/>
                  <a:pt x="2756782" y="2174532"/>
                </a:cubicBezTo>
                <a:cubicBezTo>
                  <a:pt x="2749780" y="2153941"/>
                  <a:pt x="2750501" y="2140453"/>
                  <a:pt x="2759047" y="2132217"/>
                </a:cubicBezTo>
                <a:cubicBezTo>
                  <a:pt x="2804038" y="2088153"/>
                  <a:pt x="3264870" y="2212935"/>
                  <a:pt x="3492712" y="2296948"/>
                </a:cubicBezTo>
                <a:cubicBezTo>
                  <a:pt x="3758648" y="2395065"/>
                  <a:pt x="3795403" y="2399904"/>
                  <a:pt x="3844205" y="2387754"/>
                </a:cubicBezTo>
                <a:cubicBezTo>
                  <a:pt x="3867781" y="2382092"/>
                  <a:pt x="3861398" y="2341424"/>
                  <a:pt x="3845336" y="2302713"/>
                </a:cubicBezTo>
                <a:cubicBezTo>
                  <a:pt x="3844719" y="2300705"/>
                  <a:pt x="3843194" y="2299104"/>
                  <a:pt x="3841218" y="2298388"/>
                </a:cubicBezTo>
                <a:cubicBezTo>
                  <a:pt x="3643646" y="2260810"/>
                  <a:pt x="3614716" y="2253500"/>
                  <a:pt x="3492299" y="2224878"/>
                </a:cubicBezTo>
                <a:cubicBezTo>
                  <a:pt x="3409421" y="2205522"/>
                  <a:pt x="3232748" y="2114921"/>
                  <a:pt x="3181784" y="2090520"/>
                </a:cubicBezTo>
                <a:cubicBezTo>
                  <a:pt x="3176740" y="2081666"/>
                  <a:pt x="3201244" y="2026791"/>
                  <a:pt x="3227086" y="1968620"/>
                </a:cubicBezTo>
                <a:cubicBezTo>
                  <a:pt x="3319128" y="1762193"/>
                  <a:pt x="3510524" y="1332659"/>
                  <a:pt x="3542337" y="671372"/>
                </a:cubicBezTo>
                <a:cubicBezTo>
                  <a:pt x="3542549" y="666885"/>
                  <a:pt x="3539083" y="663076"/>
                  <a:pt x="3534596" y="662864"/>
                </a:cubicBezTo>
                <a:cubicBezTo>
                  <a:pt x="3530649" y="662678"/>
                  <a:pt x="3527140" y="665355"/>
                  <a:pt x="3526276" y="669210"/>
                </a:cubicBezTo>
                <a:cubicBezTo>
                  <a:pt x="3505685" y="763930"/>
                  <a:pt x="3487462" y="854531"/>
                  <a:pt x="3469857" y="943073"/>
                </a:cubicBezTo>
                <a:cubicBezTo>
                  <a:pt x="3401801" y="1284476"/>
                  <a:pt x="3342911" y="1579342"/>
                  <a:pt x="3175710" y="1935469"/>
                </a:cubicBezTo>
                <a:cubicBezTo>
                  <a:pt x="3142867" y="1991065"/>
                  <a:pt x="3127733" y="2060560"/>
                  <a:pt x="3122379" y="2086196"/>
                </a:cubicBezTo>
                <a:cubicBezTo>
                  <a:pt x="3109818" y="2088872"/>
                  <a:pt x="3053707" y="2067561"/>
                  <a:pt x="3012422" y="2051911"/>
                </a:cubicBezTo>
                <a:cubicBezTo>
                  <a:pt x="2988743" y="2042954"/>
                  <a:pt x="2964547" y="2033792"/>
                  <a:pt x="2941692" y="2025966"/>
                </a:cubicBezTo>
                <a:cubicBezTo>
                  <a:pt x="3032396" y="1960898"/>
                  <a:pt x="3074917" y="1888828"/>
                  <a:pt x="3107348" y="1826849"/>
                </a:cubicBezTo>
                <a:cubicBezTo>
                  <a:pt x="3201244" y="1692389"/>
                  <a:pt x="3401082" y="1120570"/>
                  <a:pt x="3372357" y="1030483"/>
                </a:cubicBezTo>
                <a:cubicBezTo>
                  <a:pt x="3371201" y="1026955"/>
                  <a:pt x="3367828" y="1024636"/>
                  <a:pt x="3364120" y="1024820"/>
                </a:cubicBezTo>
                <a:cubicBezTo>
                  <a:pt x="3360433" y="1025025"/>
                  <a:pt x="3357347" y="1027689"/>
                  <a:pt x="3356604" y="1031307"/>
                </a:cubicBezTo>
                <a:cubicBezTo>
                  <a:pt x="3310789" y="1256781"/>
                  <a:pt x="3148530" y="1641426"/>
                  <a:pt x="3024365" y="1868958"/>
                </a:cubicBezTo>
                <a:cubicBezTo>
                  <a:pt x="2975667" y="1924863"/>
                  <a:pt x="2920275" y="1983446"/>
                  <a:pt x="2896390" y="2002184"/>
                </a:cubicBezTo>
                <a:lnTo>
                  <a:pt x="2896906" y="2001257"/>
                </a:lnTo>
                <a:cubicBezTo>
                  <a:pt x="3045265" y="1805641"/>
                  <a:pt x="3415907" y="861018"/>
                  <a:pt x="3435366" y="796669"/>
                </a:cubicBezTo>
                <a:cubicBezTo>
                  <a:pt x="3441029" y="777726"/>
                  <a:pt x="3444735" y="759194"/>
                  <a:pt x="3448235" y="741382"/>
                </a:cubicBezTo>
                <a:cubicBezTo>
                  <a:pt x="3453280" y="715129"/>
                  <a:pt x="3457810" y="692478"/>
                  <a:pt x="3467283" y="677549"/>
                </a:cubicBezTo>
                <a:cubicBezTo>
                  <a:pt x="3469796" y="673900"/>
                  <a:pt x="3468925" y="668911"/>
                  <a:pt x="3465326" y="666327"/>
                </a:cubicBezTo>
                <a:lnTo>
                  <a:pt x="3456575" y="659841"/>
                </a:lnTo>
                <a:cubicBezTo>
                  <a:pt x="3453114" y="657287"/>
                  <a:pt x="3448270" y="657825"/>
                  <a:pt x="3445456" y="661076"/>
                </a:cubicBezTo>
                <a:cubicBezTo>
                  <a:pt x="3410965" y="701538"/>
                  <a:pt x="3389138" y="762180"/>
                  <a:pt x="3368033" y="820968"/>
                </a:cubicBezTo>
                <a:lnTo>
                  <a:pt x="3363399" y="834043"/>
                </a:lnTo>
                <a:cubicBezTo>
                  <a:pt x="3273003" y="1092051"/>
                  <a:pt x="3044956" y="1711127"/>
                  <a:pt x="2859841" y="1951014"/>
                </a:cubicBezTo>
                <a:cubicBezTo>
                  <a:pt x="2858913" y="1948544"/>
                  <a:pt x="2857987" y="1946072"/>
                  <a:pt x="2857164" y="1943498"/>
                </a:cubicBezTo>
                <a:cubicBezTo>
                  <a:pt x="2859199" y="1943199"/>
                  <a:pt x="2861041" y="1942131"/>
                  <a:pt x="2862312" y="1940513"/>
                </a:cubicBezTo>
                <a:cubicBezTo>
                  <a:pt x="2920173" y="1865972"/>
                  <a:pt x="2945604" y="1778769"/>
                  <a:pt x="2970210" y="1694344"/>
                </a:cubicBezTo>
                <a:cubicBezTo>
                  <a:pt x="2998420" y="1597463"/>
                  <a:pt x="3025086" y="1505935"/>
                  <a:pt x="3097257" y="1436233"/>
                </a:cubicBezTo>
                <a:cubicBezTo>
                  <a:pt x="3099414" y="1434123"/>
                  <a:pt x="3100243" y="1431002"/>
                  <a:pt x="3099419" y="1428100"/>
                </a:cubicBezTo>
                <a:cubicBezTo>
                  <a:pt x="3098587" y="1425202"/>
                  <a:pt x="3096202" y="1423015"/>
                  <a:pt x="3093242" y="1422437"/>
                </a:cubicBezTo>
                <a:cubicBezTo>
                  <a:pt x="3083166" y="1419779"/>
                  <a:pt x="3072435" y="1421499"/>
                  <a:pt x="3063694" y="1427174"/>
                </a:cubicBezTo>
                <a:cubicBezTo>
                  <a:pt x="3055550" y="1433484"/>
                  <a:pt x="3049868" y="1442444"/>
                  <a:pt x="3047633" y="1452501"/>
                </a:cubicBezTo>
                <a:cubicBezTo>
                  <a:pt x="3045374" y="1452861"/>
                  <a:pt x="3043265" y="1453860"/>
                  <a:pt x="3041558" y="1455384"/>
                </a:cubicBezTo>
                <a:cubicBezTo>
                  <a:pt x="3041559" y="1454353"/>
                  <a:pt x="3041558" y="1453222"/>
                  <a:pt x="3041558" y="1452191"/>
                </a:cubicBezTo>
                <a:cubicBezTo>
                  <a:pt x="3040331" y="1444132"/>
                  <a:pt x="3035724" y="1436980"/>
                  <a:pt x="3028895" y="1432527"/>
                </a:cubicBezTo>
                <a:cubicBezTo>
                  <a:pt x="3025160" y="1430033"/>
                  <a:pt x="3020108" y="1431039"/>
                  <a:pt x="3017615" y="1434775"/>
                </a:cubicBezTo>
                <a:cubicBezTo>
                  <a:pt x="3016170" y="1436938"/>
                  <a:pt x="3015847" y="1439662"/>
                  <a:pt x="3016746" y="1442102"/>
                </a:cubicBezTo>
                <a:cubicBezTo>
                  <a:pt x="3021791" y="1456001"/>
                  <a:pt x="3013657" y="1466503"/>
                  <a:pt x="3000170" y="1482461"/>
                </a:cubicBezTo>
                <a:cubicBezTo>
                  <a:pt x="2996875" y="1486373"/>
                  <a:pt x="2993477" y="1490286"/>
                  <a:pt x="2990390" y="1494404"/>
                </a:cubicBezTo>
                <a:lnTo>
                  <a:pt x="3003259" y="1454045"/>
                </a:lnTo>
                <a:cubicBezTo>
                  <a:pt x="3020349" y="1400611"/>
                  <a:pt x="3041352" y="1334512"/>
                  <a:pt x="3046912" y="1323188"/>
                </a:cubicBezTo>
                <a:cubicBezTo>
                  <a:pt x="3048742" y="1321659"/>
                  <a:pt x="3049799" y="1319396"/>
                  <a:pt x="3049795" y="1317010"/>
                </a:cubicBezTo>
                <a:cubicBezTo>
                  <a:pt x="3051545" y="1309288"/>
                  <a:pt x="3072034" y="1267386"/>
                  <a:pt x="3093654" y="1223114"/>
                </a:cubicBezTo>
                <a:cubicBezTo>
                  <a:pt x="3137926" y="1132615"/>
                  <a:pt x="3204847" y="995890"/>
                  <a:pt x="3228732" y="917231"/>
                </a:cubicBezTo>
                <a:cubicBezTo>
                  <a:pt x="3229038" y="916050"/>
                  <a:pt x="3229038" y="914810"/>
                  <a:pt x="3228732" y="913628"/>
                </a:cubicBezTo>
                <a:cubicBezTo>
                  <a:pt x="3226982" y="902817"/>
                  <a:pt x="3221629" y="899832"/>
                  <a:pt x="3217511" y="899317"/>
                </a:cubicBezTo>
                <a:cubicBezTo>
                  <a:pt x="3201346" y="897258"/>
                  <a:pt x="3184771" y="928557"/>
                  <a:pt x="3127630" y="1053752"/>
                </a:cubicBezTo>
                <a:cubicBezTo>
                  <a:pt x="3098184" y="1118408"/>
                  <a:pt x="3067709" y="1185432"/>
                  <a:pt x="3045780" y="1218481"/>
                </a:cubicBezTo>
                <a:cubicBezTo>
                  <a:pt x="3045257" y="1219268"/>
                  <a:pt x="3044875" y="1220139"/>
                  <a:pt x="3044648" y="1221055"/>
                </a:cubicBezTo>
                <a:cubicBezTo>
                  <a:pt x="3020768" y="1270099"/>
                  <a:pt x="2993416" y="1317373"/>
                  <a:pt x="2962797" y="1362518"/>
                </a:cubicBezTo>
                <a:cubicBezTo>
                  <a:pt x="3060708" y="1172048"/>
                  <a:pt x="3125674" y="890155"/>
                  <a:pt x="3138647" y="592920"/>
                </a:cubicBezTo>
                <a:cubicBezTo>
                  <a:pt x="3138767" y="588817"/>
                  <a:pt x="3135885" y="585236"/>
                  <a:pt x="3131851" y="584477"/>
                </a:cubicBezTo>
                <a:cubicBezTo>
                  <a:pt x="3127804" y="583782"/>
                  <a:pt x="3123876" y="586210"/>
                  <a:pt x="3122688" y="590139"/>
                </a:cubicBezTo>
                <a:cubicBezTo>
                  <a:pt x="3095199" y="680843"/>
                  <a:pt x="3080168" y="781638"/>
                  <a:pt x="3064312" y="888713"/>
                </a:cubicBezTo>
                <a:cubicBezTo>
                  <a:pt x="3035793" y="1080005"/>
                  <a:pt x="3006348" y="1277373"/>
                  <a:pt x="2900096" y="1408642"/>
                </a:cubicBezTo>
                <a:cubicBezTo>
                  <a:pt x="2961151" y="1147339"/>
                  <a:pt x="2980917" y="888095"/>
                  <a:pt x="3000170" y="578814"/>
                </a:cubicBezTo>
                <a:cubicBezTo>
                  <a:pt x="3000271" y="577891"/>
                  <a:pt x="3000271" y="576958"/>
                  <a:pt x="3000170" y="576035"/>
                </a:cubicBezTo>
                <a:cubicBezTo>
                  <a:pt x="2999140" y="572637"/>
                  <a:pt x="2995846" y="562238"/>
                  <a:pt x="2987198" y="563062"/>
                </a:cubicBezTo>
                <a:cubicBezTo>
                  <a:pt x="2973299" y="564401"/>
                  <a:pt x="2969180" y="582932"/>
                  <a:pt x="2948794" y="812010"/>
                </a:cubicBezTo>
                <a:cubicBezTo>
                  <a:pt x="2934587" y="972622"/>
                  <a:pt x="2907612" y="1271607"/>
                  <a:pt x="2877961" y="1278092"/>
                </a:cubicBezTo>
                <a:cubicBezTo>
                  <a:pt x="2876005" y="1278092"/>
                  <a:pt x="2858194" y="1270474"/>
                  <a:pt x="2831528" y="1118923"/>
                </a:cubicBezTo>
                <a:cubicBezTo>
                  <a:pt x="2831139" y="1116571"/>
                  <a:pt x="2829699" y="1114523"/>
                  <a:pt x="2827615" y="1113364"/>
                </a:cubicBezTo>
                <a:cubicBezTo>
                  <a:pt x="2815467" y="1106259"/>
                  <a:pt x="2818555" y="1073827"/>
                  <a:pt x="2821438" y="1042528"/>
                </a:cubicBezTo>
                <a:cubicBezTo>
                  <a:pt x="2825968" y="993419"/>
                  <a:pt x="2831116" y="937926"/>
                  <a:pt x="2789934" y="918981"/>
                </a:cubicBezTo>
                <a:cubicBezTo>
                  <a:pt x="2787662" y="917859"/>
                  <a:pt x="2784998" y="917859"/>
                  <a:pt x="2782726" y="918981"/>
                </a:cubicBezTo>
                <a:cubicBezTo>
                  <a:pt x="2773255" y="924232"/>
                  <a:pt x="2768828" y="924232"/>
                  <a:pt x="2767798" y="923511"/>
                </a:cubicBezTo>
                <a:cubicBezTo>
                  <a:pt x="2762650" y="920011"/>
                  <a:pt x="2765637" y="894581"/>
                  <a:pt x="2767798" y="879343"/>
                </a:cubicBezTo>
                <a:cubicBezTo>
                  <a:pt x="2771082" y="862157"/>
                  <a:pt x="2771360" y="844530"/>
                  <a:pt x="2768622" y="827248"/>
                </a:cubicBezTo>
                <a:cubicBezTo>
                  <a:pt x="2767634" y="823469"/>
                  <a:pt x="2764071" y="820948"/>
                  <a:pt x="2760179" y="821276"/>
                </a:cubicBezTo>
                <a:cubicBezTo>
                  <a:pt x="2737426" y="822821"/>
                  <a:pt x="2735366" y="814275"/>
                  <a:pt x="2732381" y="789256"/>
                </a:cubicBezTo>
                <a:cubicBezTo>
                  <a:pt x="2732056" y="786349"/>
                  <a:pt x="2730158" y="783855"/>
                  <a:pt x="2727439" y="782771"/>
                </a:cubicBezTo>
                <a:cubicBezTo>
                  <a:pt x="2724786" y="781545"/>
                  <a:pt x="2721666" y="781945"/>
                  <a:pt x="2719409" y="783800"/>
                </a:cubicBezTo>
                <a:cubicBezTo>
                  <a:pt x="2650531" y="836925"/>
                  <a:pt x="2640132" y="902612"/>
                  <a:pt x="2690170" y="968606"/>
                </a:cubicBezTo>
                <a:cubicBezTo>
                  <a:pt x="2691274" y="970110"/>
                  <a:pt x="2692881" y="971170"/>
                  <a:pt x="2694700" y="971592"/>
                </a:cubicBezTo>
                <a:cubicBezTo>
                  <a:pt x="2698042" y="972563"/>
                  <a:pt x="2701561" y="972773"/>
                  <a:pt x="2704995" y="972210"/>
                </a:cubicBezTo>
                <a:cubicBezTo>
                  <a:pt x="2701180" y="1010683"/>
                  <a:pt x="2691854" y="1048408"/>
                  <a:pt x="2677299" y="1084226"/>
                </a:cubicBezTo>
                <a:cubicBezTo>
                  <a:pt x="2651355" y="1054059"/>
                  <a:pt x="2654753" y="1014216"/>
                  <a:pt x="2658252" y="972107"/>
                </a:cubicBezTo>
                <a:cubicBezTo>
                  <a:pt x="2660930" y="941220"/>
                  <a:pt x="2663607" y="909303"/>
                  <a:pt x="2652899" y="882328"/>
                </a:cubicBezTo>
                <a:cubicBezTo>
                  <a:pt x="2654668" y="880889"/>
                  <a:pt x="2656166" y="879146"/>
                  <a:pt x="2657326" y="877181"/>
                </a:cubicBezTo>
                <a:cubicBezTo>
                  <a:pt x="2662577" y="867607"/>
                  <a:pt x="2658871" y="855767"/>
                  <a:pt x="2654855" y="843205"/>
                </a:cubicBezTo>
                <a:cubicBezTo>
                  <a:pt x="2653302" y="838741"/>
                  <a:pt x="2652097" y="834164"/>
                  <a:pt x="2651251" y="829513"/>
                </a:cubicBezTo>
                <a:lnTo>
                  <a:pt x="2651252" y="824261"/>
                </a:lnTo>
                <a:cubicBezTo>
                  <a:pt x="2651374" y="819922"/>
                  <a:pt x="2648065" y="816251"/>
                  <a:pt x="2643736" y="815922"/>
                </a:cubicBezTo>
                <a:lnTo>
                  <a:pt x="2638588" y="815923"/>
                </a:lnTo>
                <a:cubicBezTo>
                  <a:pt x="2616967" y="814275"/>
                  <a:pt x="2611099" y="827762"/>
                  <a:pt x="2609864" y="831983"/>
                </a:cubicBezTo>
                <a:cubicBezTo>
                  <a:pt x="2605230" y="846912"/>
                  <a:pt x="2616246" y="865960"/>
                  <a:pt x="2625616" y="876358"/>
                </a:cubicBezTo>
                <a:cubicBezTo>
                  <a:pt x="2625616" y="890155"/>
                  <a:pt x="2625616" y="902715"/>
                  <a:pt x="2625616" y="914863"/>
                </a:cubicBezTo>
                <a:cubicBezTo>
                  <a:pt x="2626848" y="932018"/>
                  <a:pt x="2626503" y="949250"/>
                  <a:pt x="2624586" y="966341"/>
                </a:cubicBezTo>
                <a:cubicBezTo>
                  <a:pt x="2615418" y="985628"/>
                  <a:pt x="2610804" y="1006763"/>
                  <a:pt x="2611099" y="1028115"/>
                </a:cubicBezTo>
                <a:cubicBezTo>
                  <a:pt x="2609967" y="1053545"/>
                  <a:pt x="2609452" y="1066414"/>
                  <a:pt x="2581962" y="1072901"/>
                </a:cubicBezTo>
                <a:cubicBezTo>
                  <a:pt x="2579733" y="1073459"/>
                  <a:pt x="2577834" y="1074911"/>
                  <a:pt x="2576712" y="1076917"/>
                </a:cubicBezTo>
                <a:cubicBezTo>
                  <a:pt x="2552517" y="1120982"/>
                  <a:pt x="2553341" y="1163297"/>
                  <a:pt x="2554164" y="1204068"/>
                </a:cubicBezTo>
                <a:cubicBezTo>
                  <a:pt x="2554987" y="1242984"/>
                  <a:pt x="2555709" y="1279843"/>
                  <a:pt x="2534705" y="1315981"/>
                </a:cubicBezTo>
                <a:cubicBezTo>
                  <a:pt x="2459753" y="1149397"/>
                  <a:pt x="2395920" y="752708"/>
                  <a:pt x="2370696" y="520747"/>
                </a:cubicBezTo>
                <a:cubicBezTo>
                  <a:pt x="2370290" y="517100"/>
                  <a:pt x="2367518" y="514160"/>
                  <a:pt x="2363900" y="513540"/>
                </a:cubicBezTo>
                <a:cubicBezTo>
                  <a:pt x="2359031" y="512694"/>
                  <a:pt x="2354058" y="514313"/>
                  <a:pt x="2350619" y="517864"/>
                </a:cubicBezTo>
                <a:cubicBezTo>
                  <a:pt x="2330029" y="538455"/>
                  <a:pt x="2345575" y="639354"/>
                  <a:pt x="2382330" y="849177"/>
                </a:cubicBezTo>
                <a:cubicBezTo>
                  <a:pt x="2402921" y="966753"/>
                  <a:pt x="2424131" y="1088036"/>
                  <a:pt x="2423512" y="1145382"/>
                </a:cubicBezTo>
                <a:cubicBezTo>
                  <a:pt x="2387890" y="1126541"/>
                  <a:pt x="2381404" y="1096169"/>
                  <a:pt x="2375535" y="1069092"/>
                </a:cubicBezTo>
                <a:cubicBezTo>
                  <a:pt x="2371726" y="1051383"/>
                  <a:pt x="2368123" y="1034601"/>
                  <a:pt x="2355973" y="1025232"/>
                </a:cubicBezTo>
                <a:lnTo>
                  <a:pt x="2319116" y="965106"/>
                </a:lnTo>
                <a:cubicBezTo>
                  <a:pt x="2284007" y="876563"/>
                  <a:pt x="2273917" y="806862"/>
                  <a:pt x="2263210" y="733043"/>
                </a:cubicBezTo>
                <a:cubicBezTo>
                  <a:pt x="2257444" y="693199"/>
                  <a:pt x="2251472" y="651913"/>
                  <a:pt x="2241280" y="605789"/>
                </a:cubicBezTo>
                <a:cubicBezTo>
                  <a:pt x="2240732" y="603089"/>
                  <a:pt x="2238822" y="600868"/>
                  <a:pt x="2236235" y="599921"/>
                </a:cubicBezTo>
                <a:cubicBezTo>
                  <a:pt x="2233656" y="598909"/>
                  <a:pt x="2230738" y="599298"/>
                  <a:pt x="2228514" y="600950"/>
                </a:cubicBezTo>
                <a:cubicBezTo>
                  <a:pt x="2199994" y="622262"/>
                  <a:pt x="2216777" y="692787"/>
                  <a:pt x="2234485" y="767430"/>
                </a:cubicBezTo>
                <a:cubicBezTo>
                  <a:pt x="2239530" y="788844"/>
                  <a:pt x="2244781" y="809642"/>
                  <a:pt x="2247766" y="827351"/>
                </a:cubicBezTo>
                <a:cubicBezTo>
                  <a:pt x="2234794" y="801406"/>
                  <a:pt x="2221822" y="768562"/>
                  <a:pt x="2208335" y="734690"/>
                </a:cubicBezTo>
                <a:cubicBezTo>
                  <a:pt x="2182595" y="669519"/>
                  <a:pt x="2155929" y="602083"/>
                  <a:pt x="2124631" y="571710"/>
                </a:cubicBezTo>
                <a:cubicBezTo>
                  <a:pt x="2121914" y="568914"/>
                  <a:pt x="2117595" y="568439"/>
                  <a:pt x="2114335" y="570577"/>
                </a:cubicBezTo>
                <a:cubicBezTo>
                  <a:pt x="2111181" y="572595"/>
                  <a:pt x="2109786" y="576488"/>
                  <a:pt x="2110938" y="580049"/>
                </a:cubicBezTo>
                <a:cubicBezTo>
                  <a:pt x="2196185" y="838161"/>
                  <a:pt x="2318807" y="1087829"/>
                  <a:pt x="2437412" y="1329365"/>
                </a:cubicBezTo>
                <a:cubicBezTo>
                  <a:pt x="2472623" y="1401434"/>
                  <a:pt x="2508863" y="1474842"/>
                  <a:pt x="2543046" y="1546911"/>
                </a:cubicBezTo>
                <a:cubicBezTo>
                  <a:pt x="2487964" y="1496566"/>
                  <a:pt x="2421660" y="1382181"/>
                  <a:pt x="2371417" y="1295698"/>
                </a:cubicBezTo>
                <a:cubicBezTo>
                  <a:pt x="2311187" y="1191816"/>
                  <a:pt x="2295538" y="1167930"/>
                  <a:pt x="2280198" y="1172151"/>
                </a:cubicBezTo>
                <a:cubicBezTo>
                  <a:pt x="2270520" y="1174519"/>
                  <a:pt x="2269902" y="1186667"/>
                  <a:pt x="2269903" y="1190683"/>
                </a:cubicBezTo>
                <a:cubicBezTo>
                  <a:pt x="2269915" y="1191843"/>
                  <a:pt x="2270125" y="1192990"/>
                  <a:pt x="2270520" y="1194080"/>
                </a:cubicBezTo>
                <a:cubicBezTo>
                  <a:pt x="2294920" y="1249636"/>
                  <a:pt x="2322879" y="1303561"/>
                  <a:pt x="2354223" y="1355515"/>
                </a:cubicBezTo>
                <a:cubicBezTo>
                  <a:pt x="2369254" y="1381872"/>
                  <a:pt x="2383565" y="1406994"/>
                  <a:pt x="2396641" y="1431498"/>
                </a:cubicBezTo>
                <a:cubicBezTo>
                  <a:pt x="2330235" y="1390315"/>
                  <a:pt x="2276594" y="1308671"/>
                  <a:pt x="2224498" y="1229806"/>
                </a:cubicBezTo>
                <a:cubicBezTo>
                  <a:pt x="2201082" y="1192781"/>
                  <a:pt x="2175790" y="1156974"/>
                  <a:pt x="2148723" y="1122527"/>
                </a:cubicBezTo>
                <a:cubicBezTo>
                  <a:pt x="2147149" y="1120453"/>
                  <a:pt x="2144625" y="1119327"/>
                  <a:pt x="2142031" y="1119541"/>
                </a:cubicBezTo>
                <a:cubicBezTo>
                  <a:pt x="2139493" y="1119620"/>
                  <a:pt x="2137152" y="1120924"/>
                  <a:pt x="2135751" y="1123041"/>
                </a:cubicBezTo>
                <a:cubicBezTo>
                  <a:pt x="2124014" y="1140028"/>
                  <a:pt x="2185273" y="1245971"/>
                  <a:pt x="2214512" y="1294153"/>
                </a:cubicBezTo>
                <a:cubicBezTo>
                  <a:pt x="2193096" y="1277475"/>
                  <a:pt x="2154694" y="1239175"/>
                  <a:pt x="2093436" y="1162164"/>
                </a:cubicBezTo>
                <a:cubicBezTo>
                  <a:pt x="2028264" y="1079799"/>
                  <a:pt x="1975757" y="1002067"/>
                  <a:pt x="1972256" y="987139"/>
                </a:cubicBezTo>
                <a:cubicBezTo>
                  <a:pt x="1971533" y="983788"/>
                  <a:pt x="1968762" y="981265"/>
                  <a:pt x="1965359" y="980859"/>
                </a:cubicBezTo>
                <a:cubicBezTo>
                  <a:pt x="1962006" y="980444"/>
                  <a:pt x="1958742" y="982117"/>
                  <a:pt x="1957122" y="985080"/>
                </a:cubicBezTo>
                <a:cubicBezTo>
                  <a:pt x="1925204" y="1045103"/>
                  <a:pt x="2029191" y="1153207"/>
                  <a:pt x="2129985" y="1257707"/>
                </a:cubicBezTo>
                <a:cubicBezTo>
                  <a:pt x="2197524" y="1327820"/>
                  <a:pt x="2267328" y="1400302"/>
                  <a:pt x="2261254" y="1428100"/>
                </a:cubicBezTo>
                <a:cubicBezTo>
                  <a:pt x="2260562" y="1431504"/>
                  <a:pt x="2258200" y="1434331"/>
                  <a:pt x="2254974" y="1435616"/>
                </a:cubicBezTo>
                <a:cubicBezTo>
                  <a:pt x="2205966" y="1414098"/>
                  <a:pt x="2109188" y="1325247"/>
                  <a:pt x="2023528" y="1246588"/>
                </a:cubicBezTo>
                <a:cubicBezTo>
                  <a:pt x="1958665" y="1186977"/>
                  <a:pt x="1897303" y="1130660"/>
                  <a:pt x="1858799" y="1105126"/>
                </a:cubicBezTo>
                <a:cubicBezTo>
                  <a:pt x="1855646" y="1102892"/>
                  <a:pt x="1851365" y="1103149"/>
                  <a:pt x="1848502" y="1105744"/>
                </a:cubicBezTo>
                <a:cubicBezTo>
                  <a:pt x="1845674" y="1108113"/>
                  <a:pt x="1844825" y="1112106"/>
                  <a:pt x="1846444" y="1115421"/>
                </a:cubicBezTo>
                <a:cubicBezTo>
                  <a:pt x="1874448" y="1175033"/>
                  <a:pt x="1966387" y="1245867"/>
                  <a:pt x="2055239" y="1314334"/>
                </a:cubicBezTo>
                <a:cubicBezTo>
                  <a:pt x="2127308" y="1369621"/>
                  <a:pt x="2194641" y="1421716"/>
                  <a:pt x="2219350" y="1461046"/>
                </a:cubicBezTo>
                <a:cubicBezTo>
                  <a:pt x="2229646" y="1477828"/>
                  <a:pt x="2218526" y="1535175"/>
                  <a:pt x="2204216" y="1607861"/>
                </a:cubicBezTo>
                <a:cubicBezTo>
                  <a:pt x="2201848" y="1620011"/>
                  <a:pt x="2199275" y="1632777"/>
                  <a:pt x="2196700" y="1646161"/>
                </a:cubicBezTo>
                <a:cubicBezTo>
                  <a:pt x="2193817" y="1651514"/>
                  <a:pt x="2194023" y="1662737"/>
                  <a:pt x="2195671" y="1694653"/>
                </a:cubicBezTo>
                <a:cubicBezTo>
                  <a:pt x="2196906" y="1718951"/>
                  <a:pt x="2199377" y="1768370"/>
                  <a:pt x="2193405" y="1778769"/>
                </a:cubicBezTo>
                <a:cubicBezTo>
                  <a:pt x="2152223" y="1790094"/>
                  <a:pt x="2013130" y="1738204"/>
                  <a:pt x="1978330" y="1739440"/>
                </a:cubicBezTo>
                <a:cubicBezTo>
                  <a:pt x="1943325" y="1733880"/>
                  <a:pt x="1942501" y="1642866"/>
                  <a:pt x="1942398" y="1613112"/>
                </a:cubicBezTo>
                <a:cubicBezTo>
                  <a:pt x="1942431" y="1610169"/>
                  <a:pt x="1940851" y="1607443"/>
                  <a:pt x="1938281" y="1606008"/>
                </a:cubicBezTo>
                <a:cubicBezTo>
                  <a:pt x="1935776" y="1604511"/>
                  <a:pt x="1932651" y="1604512"/>
                  <a:pt x="1930147" y="1606008"/>
                </a:cubicBezTo>
                <a:cubicBezTo>
                  <a:pt x="1901628" y="1622790"/>
                  <a:pt x="1901525" y="1652132"/>
                  <a:pt x="1906982" y="1678078"/>
                </a:cubicBezTo>
                <a:cubicBezTo>
                  <a:pt x="1874144" y="1656012"/>
                  <a:pt x="1838872" y="1637806"/>
                  <a:pt x="1801864" y="1623820"/>
                </a:cubicBezTo>
                <a:lnTo>
                  <a:pt x="1792289" y="1629071"/>
                </a:lnTo>
                <a:cubicBezTo>
                  <a:pt x="1797436" y="1647603"/>
                  <a:pt x="1877742" y="1685285"/>
                  <a:pt x="1915836" y="1702375"/>
                </a:cubicBezTo>
                <a:cubicBezTo>
                  <a:pt x="1915164" y="1704168"/>
                  <a:pt x="1915164" y="1706143"/>
                  <a:pt x="1915836" y="1707935"/>
                </a:cubicBezTo>
                <a:lnTo>
                  <a:pt x="1841296" y="1679519"/>
                </a:lnTo>
                <a:cubicBezTo>
                  <a:pt x="1845825" y="1693521"/>
                  <a:pt x="1876712" y="1700831"/>
                  <a:pt x="1878669" y="1712259"/>
                </a:cubicBezTo>
                <a:cubicBezTo>
                  <a:pt x="1817410" y="1699493"/>
                  <a:pt x="1837487" y="1701963"/>
                  <a:pt x="1832647" y="1696403"/>
                </a:cubicBezTo>
                <a:cubicBezTo>
                  <a:pt x="1830176" y="1665517"/>
                  <a:pt x="1798466" y="1698978"/>
                  <a:pt x="1796716" y="1697845"/>
                </a:cubicBezTo>
                <a:cubicBezTo>
                  <a:pt x="1773858" y="1682504"/>
                  <a:pt x="1748841" y="1692904"/>
                  <a:pt x="1739267" y="1690741"/>
                </a:cubicBezTo>
                <a:cubicBezTo>
                  <a:pt x="1732368" y="1689093"/>
                  <a:pt x="1723102" y="1707626"/>
                  <a:pt x="1681919" y="1690740"/>
                </a:cubicBezTo>
                <a:cubicBezTo>
                  <a:pt x="1638575" y="1681887"/>
                  <a:pt x="1671623" y="1661296"/>
                  <a:pt x="1666786" y="1654604"/>
                </a:cubicBezTo>
                <a:lnTo>
                  <a:pt x="1665858" y="1653368"/>
                </a:lnTo>
                <a:cubicBezTo>
                  <a:pt x="1675238" y="1644133"/>
                  <a:pt x="1679638" y="1630971"/>
                  <a:pt x="1677698" y="1617952"/>
                </a:cubicBezTo>
                <a:cubicBezTo>
                  <a:pt x="1674404" y="1601272"/>
                  <a:pt x="1658446" y="1586446"/>
                  <a:pt x="1633942" y="1576769"/>
                </a:cubicBezTo>
                <a:cubicBezTo>
                  <a:pt x="1632575" y="1575637"/>
                  <a:pt x="1631270" y="1574434"/>
                  <a:pt x="1630029" y="1573165"/>
                </a:cubicBezTo>
                <a:cubicBezTo>
                  <a:pt x="1638974" y="1574993"/>
                  <a:pt x="1647495" y="1578485"/>
                  <a:pt x="1655151" y="1583461"/>
                </a:cubicBezTo>
                <a:cubicBezTo>
                  <a:pt x="1671496" y="1592815"/>
                  <a:pt x="1682820" y="1608970"/>
                  <a:pt x="1686037" y="1627526"/>
                </a:cubicBezTo>
                <a:cubicBezTo>
                  <a:pt x="1686259" y="1630101"/>
                  <a:pt x="1687771" y="1632388"/>
                  <a:pt x="1690053" y="1633601"/>
                </a:cubicBezTo>
                <a:cubicBezTo>
                  <a:pt x="1692344" y="1634791"/>
                  <a:pt x="1695072" y="1634791"/>
                  <a:pt x="1697363" y="1633601"/>
                </a:cubicBezTo>
                <a:cubicBezTo>
                  <a:pt x="1705115" y="1630948"/>
                  <a:pt x="1713646" y="1631892"/>
                  <a:pt x="1720631" y="1636174"/>
                </a:cubicBezTo>
                <a:cubicBezTo>
                  <a:pt x="1735654" y="1643972"/>
                  <a:pt x="1746820" y="1657594"/>
                  <a:pt x="1751518" y="1673856"/>
                </a:cubicBezTo>
                <a:cubicBezTo>
                  <a:pt x="1752302" y="1678001"/>
                  <a:pt x="1756193" y="1680806"/>
                  <a:pt x="1760372" y="1680239"/>
                </a:cubicBezTo>
                <a:cubicBezTo>
                  <a:pt x="1764483" y="1679816"/>
                  <a:pt x="1767600" y="1676341"/>
                  <a:pt x="1767579" y="1672209"/>
                </a:cubicBezTo>
                <a:cubicBezTo>
                  <a:pt x="1767579" y="1255030"/>
                  <a:pt x="1788170" y="616187"/>
                  <a:pt x="1828528" y="254193"/>
                </a:cubicBezTo>
                <a:cubicBezTo>
                  <a:pt x="1828878" y="252878"/>
                  <a:pt x="1828878" y="251494"/>
                  <a:pt x="1828529" y="250178"/>
                </a:cubicBezTo>
                <a:cubicBezTo>
                  <a:pt x="1826984" y="245880"/>
                  <a:pt x="1822792" y="243114"/>
                  <a:pt x="1818234" y="243383"/>
                </a:cubicBezTo>
                <a:cubicBezTo>
                  <a:pt x="1802481" y="245340"/>
                  <a:pt x="1790745" y="302583"/>
                  <a:pt x="1720116" y="823644"/>
                </a:cubicBezTo>
                <a:cubicBezTo>
                  <a:pt x="1699525" y="975917"/>
                  <a:pt x="1679655" y="1121496"/>
                  <a:pt x="1666682" y="1199434"/>
                </a:cubicBezTo>
                <a:cubicBezTo>
                  <a:pt x="1649077" y="1040985"/>
                  <a:pt x="1671006" y="847324"/>
                  <a:pt x="1692318" y="659532"/>
                </a:cubicBezTo>
                <a:cubicBezTo>
                  <a:pt x="1717440" y="438382"/>
                  <a:pt x="1743281" y="209819"/>
                  <a:pt x="1705085" y="36647"/>
                </a:cubicBezTo>
                <a:cubicBezTo>
                  <a:pt x="1704057" y="32274"/>
                  <a:pt x="1699679" y="29562"/>
                  <a:pt x="1695307" y="30589"/>
                </a:cubicBezTo>
                <a:cubicBezTo>
                  <a:pt x="1691176" y="31560"/>
                  <a:pt x="1688486" y="35541"/>
                  <a:pt x="1689127" y="39735"/>
                </a:cubicBezTo>
                <a:cubicBezTo>
                  <a:pt x="1699422" y="100480"/>
                  <a:pt x="1677904" y="285183"/>
                  <a:pt x="1657519" y="463915"/>
                </a:cubicBezTo>
                <a:cubicBezTo>
                  <a:pt x="1641046" y="607230"/>
                  <a:pt x="1625499" y="742720"/>
                  <a:pt x="1626632" y="811496"/>
                </a:cubicBezTo>
                <a:cubicBezTo>
                  <a:pt x="1626734" y="814939"/>
                  <a:pt x="1628942" y="817967"/>
                  <a:pt x="1632192" y="819114"/>
                </a:cubicBezTo>
                <a:cubicBezTo>
                  <a:pt x="1633276" y="819365"/>
                  <a:pt x="1634403" y="819365"/>
                  <a:pt x="1635486" y="819114"/>
                </a:cubicBezTo>
                <a:cubicBezTo>
                  <a:pt x="1633736" y="828277"/>
                  <a:pt x="1631883" y="836925"/>
                  <a:pt x="1630133" y="844957"/>
                </a:cubicBezTo>
                <a:cubicBezTo>
                  <a:pt x="1605217" y="731705"/>
                  <a:pt x="1614175" y="598788"/>
                  <a:pt x="1622823" y="469475"/>
                </a:cubicBezTo>
                <a:cubicBezTo>
                  <a:pt x="1632295" y="326365"/>
                  <a:pt x="1642178" y="178418"/>
                  <a:pt x="1607071" y="55179"/>
                </a:cubicBezTo>
                <a:cubicBezTo>
                  <a:pt x="1605932" y="51475"/>
                  <a:pt x="1602392" y="49044"/>
                  <a:pt x="1598525" y="49311"/>
                </a:cubicBezTo>
                <a:cubicBezTo>
                  <a:pt x="1594614" y="49640"/>
                  <a:pt x="1591496" y="52715"/>
                  <a:pt x="1591113" y="56620"/>
                </a:cubicBezTo>
                <a:cubicBezTo>
                  <a:pt x="1582052" y="143515"/>
                  <a:pt x="1581640" y="238853"/>
                  <a:pt x="1581331" y="331102"/>
                </a:cubicBezTo>
                <a:cubicBezTo>
                  <a:pt x="1581332" y="388139"/>
                  <a:pt x="1581332" y="446515"/>
                  <a:pt x="1578552" y="503142"/>
                </a:cubicBezTo>
                <a:cubicBezTo>
                  <a:pt x="1574742" y="431072"/>
                  <a:pt x="1574640" y="342118"/>
                  <a:pt x="1574433" y="255120"/>
                </a:cubicBezTo>
                <a:cubicBezTo>
                  <a:pt x="1574433" y="160606"/>
                  <a:pt x="1574433" y="71241"/>
                  <a:pt x="1569388" y="7305"/>
                </a:cubicBezTo>
                <a:cubicBezTo>
                  <a:pt x="1568930" y="2837"/>
                  <a:pt x="1564936" y="-415"/>
                  <a:pt x="1560468" y="42"/>
                </a:cubicBezTo>
                <a:cubicBezTo>
                  <a:pt x="1557096" y="388"/>
                  <a:pt x="1554290" y="2790"/>
                  <a:pt x="1553430" y="6070"/>
                </a:cubicBezTo>
                <a:cubicBezTo>
                  <a:pt x="1512866" y="178727"/>
                  <a:pt x="1498143" y="395552"/>
                  <a:pt x="1510806" y="604554"/>
                </a:cubicBezTo>
                <a:cubicBezTo>
                  <a:pt x="1503216" y="493967"/>
                  <a:pt x="1488914" y="383945"/>
                  <a:pt x="1467977" y="275094"/>
                </a:cubicBezTo>
                <a:cubicBezTo>
                  <a:pt x="1467202" y="271067"/>
                  <a:pt x="1463519" y="268271"/>
                  <a:pt x="1459431" y="268607"/>
                </a:cubicBezTo>
                <a:cubicBezTo>
                  <a:pt x="1455356" y="268958"/>
                  <a:pt x="1452155" y="272247"/>
                  <a:pt x="1451916" y="276329"/>
                </a:cubicBezTo>
                <a:cubicBezTo>
                  <a:pt x="1435237" y="573357"/>
                  <a:pt x="1451916" y="685066"/>
                  <a:pt x="1471272" y="814379"/>
                </a:cubicBezTo>
                <a:cubicBezTo>
                  <a:pt x="1475286" y="841250"/>
                  <a:pt x="1479404" y="868636"/>
                  <a:pt x="1483420" y="898699"/>
                </a:cubicBezTo>
                <a:cubicBezTo>
                  <a:pt x="1481152" y="896509"/>
                  <a:pt x="1477822" y="895827"/>
                  <a:pt x="1474875" y="896949"/>
                </a:cubicBezTo>
                <a:cubicBezTo>
                  <a:pt x="1471580" y="898160"/>
                  <a:pt x="1469453" y="901371"/>
                  <a:pt x="1469624" y="904876"/>
                </a:cubicBezTo>
                <a:lnTo>
                  <a:pt x="1475801" y="1056016"/>
                </a:lnTo>
                <a:cubicBezTo>
                  <a:pt x="1475802" y="1058693"/>
                  <a:pt x="1506689" y="1305376"/>
                  <a:pt x="1534486" y="1466709"/>
                </a:cubicBezTo>
                <a:cubicBezTo>
                  <a:pt x="1472713" y="1381357"/>
                  <a:pt x="1420617" y="1307127"/>
                  <a:pt x="1375110" y="1231556"/>
                </a:cubicBezTo>
                <a:cubicBezTo>
                  <a:pt x="1236222" y="827660"/>
                  <a:pt x="1107424" y="530425"/>
                  <a:pt x="1069124" y="524762"/>
                </a:cubicBezTo>
                <a:cubicBezTo>
                  <a:pt x="1064778" y="523997"/>
                  <a:pt x="1060386" y="525851"/>
                  <a:pt x="1057902" y="529499"/>
                </a:cubicBezTo>
                <a:cubicBezTo>
                  <a:pt x="1038341" y="556473"/>
                  <a:pt x="1117205" y="786271"/>
                  <a:pt x="1263815" y="1103376"/>
                </a:cubicBezTo>
                <a:cubicBezTo>
                  <a:pt x="1118647" y="850515"/>
                  <a:pt x="993966" y="628439"/>
                  <a:pt x="925398" y="342015"/>
                </a:cubicBezTo>
                <a:cubicBezTo>
                  <a:pt x="924455" y="338123"/>
                  <a:pt x="920849" y="335472"/>
                  <a:pt x="916853" y="335735"/>
                </a:cubicBezTo>
                <a:cubicBezTo>
                  <a:pt x="907625" y="336303"/>
                  <a:pt x="899447" y="341873"/>
                  <a:pt x="895541" y="350251"/>
                </a:cubicBezTo>
                <a:cubicBezTo>
                  <a:pt x="867948" y="405539"/>
                  <a:pt x="971007" y="639147"/>
                  <a:pt x="1062329" y="825498"/>
                </a:cubicBezTo>
                <a:cubicBezTo>
                  <a:pt x="1155607" y="1015966"/>
                  <a:pt x="1279155" y="1241955"/>
                  <a:pt x="1373669" y="1396183"/>
                </a:cubicBezTo>
                <a:cubicBezTo>
                  <a:pt x="1094555" y="1151354"/>
                  <a:pt x="790216" y="774328"/>
                  <a:pt x="511925" y="327807"/>
                </a:cubicBezTo>
                <a:cubicBezTo>
                  <a:pt x="509576" y="323980"/>
                  <a:pt x="504567" y="322782"/>
                  <a:pt x="500738" y="325133"/>
                </a:cubicBezTo>
                <a:cubicBezTo>
                  <a:pt x="497597" y="327063"/>
                  <a:pt x="496146" y="330864"/>
                  <a:pt x="497204" y="334396"/>
                </a:cubicBezTo>
                <a:cubicBezTo>
                  <a:pt x="590790" y="651502"/>
                  <a:pt x="862492" y="933087"/>
                  <a:pt x="1125236" y="1205406"/>
                </a:cubicBezTo>
                <a:cubicBezTo>
                  <a:pt x="1173934" y="1255854"/>
                  <a:pt x="1220676" y="1304244"/>
                  <a:pt x="1265462" y="1352118"/>
                </a:cubicBezTo>
                <a:cubicBezTo>
                  <a:pt x="875876" y="1078152"/>
                  <a:pt x="581319" y="654487"/>
                  <a:pt x="296026" y="244207"/>
                </a:cubicBezTo>
                <a:lnTo>
                  <a:pt x="243622" y="168740"/>
                </a:lnTo>
                <a:cubicBezTo>
                  <a:pt x="241327" y="165413"/>
                  <a:pt x="236918" y="164311"/>
                  <a:pt x="233327" y="166165"/>
                </a:cubicBezTo>
                <a:close/>
              </a:path>
            </a:pathLst>
          </a:custGeom>
          <a:solidFill>
            <a:schemeClr val="accent1">
              <a:lumMod val="75000"/>
              <a:alpha val="82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4AA409B-17E7-4D49-8F3B-D390302E24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8368" y="3063240"/>
            <a:ext cx="5321808" cy="315468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C4FB1A9C-83D8-426D-B62B-A5F7457A969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217920" y="3063240"/>
            <a:ext cx="5321808" cy="3154680"/>
          </a:xfrm>
          <a:solidFill>
            <a:schemeClr val="bg2">
              <a:lumMod val="50000"/>
              <a:lumOff val="50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94DD44DD-0676-4A2C-9EC4-8E209307EB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969BC53C-DA37-4270-B44D-B7A92152AA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9AFE14D8-0C2B-4AA6-AE7E-75C2C63C24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792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0846B-7B57-4F95-B17F-B9DEE3394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B08814-722A-4F2C-8807-C09FEEC251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255"/>
            <a:ext cx="10515600" cy="41903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4D67EBB-2EBC-4D85-9751-BE5E66FE0782}"/>
              </a:ext>
            </a:extLst>
          </p:cNvPr>
          <p:cNvCxnSpPr>
            <a:cxnSpLocks/>
          </p:cNvCxnSpPr>
          <p:nvPr/>
        </p:nvCxnSpPr>
        <p:spPr>
          <a:xfrm>
            <a:off x="838200" y="1655523"/>
            <a:ext cx="10515600" cy="0"/>
          </a:xfrm>
          <a:prstGeom prst="line">
            <a:avLst/>
          </a:prstGeom>
          <a:ln w="19050">
            <a:solidFill>
              <a:schemeClr val="accent1"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9828424-127F-4F45-AF20-1DAA152557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F5D83CCE-F7E1-4106-84E1-6C261DDBB1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8126735-73E8-4B98-81A3-AAE94B69F6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294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C1A14-BCE3-4322-A314-ABFB09FBB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16213"/>
            <a:ext cx="10515600" cy="221225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3DAC2D8E-199B-430A-BB5F-3EB5B76D6F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DCAAF529-3AC9-470F-8794-0C49670804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B3327F51-D49D-4DCE-9CDC-3B94731A49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1290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AFB555E-8FF5-457E-B328-53ABDB595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427"/>
            <a:ext cx="10515600" cy="8197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A64ED7-3275-4F98-88B1-4F0832514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661459"/>
            <a:ext cx="10515600" cy="43406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0BCFA-771C-4297-8ACE-974191C705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58792" y="6356350"/>
            <a:ext cx="332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E317DE-CC16-4596-92A2-460BC081E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81399" y="6356350"/>
            <a:ext cx="5029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 cap="all" spc="400" baseline="0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r>
              <a:rPr lang="en-US" dirty="0"/>
              <a:t>Sample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6E724-AEC3-4D96-A62C-C286B703F1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>
                <a:solidFill>
                  <a:schemeClr val="tx2">
                    <a:alpha val="75000"/>
                  </a:schemeClr>
                </a:solidFill>
              </a:defRPr>
            </a:lvl1pPr>
          </a:lstStyle>
          <a:p>
            <a:fld id="{AE208ADF-3ADD-483D-A721-14E3EEE2C13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5928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4" r:id="rId2"/>
    <p:sldLayoutId id="2147483663" r:id="rId3"/>
    <p:sldLayoutId id="2147483661" r:id="rId4"/>
    <p:sldLayoutId id="2147483650" r:id="rId5"/>
    <p:sldLayoutId id="2147483671" r:id="rId6"/>
    <p:sldLayoutId id="2147483670" r:id="rId7"/>
    <p:sldLayoutId id="2147483672" r:id="rId8"/>
    <p:sldLayoutId id="2147483654" r:id="rId9"/>
    <p:sldLayoutId id="2147483653" r:id="rId10"/>
    <p:sldLayoutId id="2147483667" r:id="rId11"/>
    <p:sldLayoutId id="2147483668" r:id="rId12"/>
    <p:sldLayoutId id="2147483669" r:id="rId13"/>
    <p:sldLayoutId id="2147483649" r:id="rId14"/>
    <p:sldLayoutId id="2147483651" r:id="rId15"/>
    <p:sldLayoutId id="2147483652" r:id="rId16"/>
    <p:sldLayoutId id="2147483655" r:id="rId17"/>
    <p:sldLayoutId id="2147483656" r:id="rId18"/>
    <p:sldLayoutId id="2147483657" r:id="rId19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2">
              <a:alpha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b="1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2pPr>
      <a:lvl3pPr marL="571500" indent="-3429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None/>
        <a:defRPr sz="1600" i="1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4pPr>
      <a:lvl5pPr marL="914400" indent="-228600" algn="l" defTabSz="914400" rtl="0" eaLnBrk="1" latinLnBrk="0" hangingPunct="1">
        <a:lnSpc>
          <a:spcPct val="12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100" baseline="0">
          <a:solidFill>
            <a:schemeClr val="tx2">
              <a:alpha val="8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552">
          <p15:clr>
            <a:srgbClr val="F26B43"/>
          </p15:clr>
        </p15:guide>
        <p15:guide id="3" pos="528">
          <p15:clr>
            <a:srgbClr val="F26B43"/>
          </p15:clr>
        </p15:guide>
        <p15:guide id="4" orient="horz" pos="3912">
          <p15:clr>
            <a:srgbClr val="F26B43"/>
          </p15:clr>
        </p15:guide>
        <p15:guide id="5" orient="horz" pos="408">
          <p15:clr>
            <a:srgbClr val="F26B43"/>
          </p15:clr>
        </p15:guide>
        <p15:guide id="6" pos="7152">
          <p15:clr>
            <a:srgbClr val="F26B43"/>
          </p15:clr>
        </p15:guide>
        <p15:guide id="7" pos="2880">
          <p15:clr>
            <a:srgbClr val="F26B43"/>
          </p15:clr>
        </p15:guide>
        <p15:guide id="8" pos="4248">
          <p15:clr>
            <a:srgbClr val="F26B43"/>
          </p15:clr>
        </p15:guide>
        <p15:guide id="9" orient="horz" pos="600">
          <p15:clr>
            <a:srgbClr val="F26B43"/>
          </p15:clr>
        </p15:guide>
        <p15:guide id="10" orient="horz" pos="3792">
          <p15:clr>
            <a:srgbClr val="F26B43"/>
          </p15:clr>
        </p15:guide>
        <p15:guide id="11" pos="7272">
          <p15:clr>
            <a:srgbClr val="F26B43"/>
          </p15:clr>
        </p15:guide>
        <p15:guide id="12" pos="408">
          <p15:clr>
            <a:srgbClr val="F26B43"/>
          </p15:clr>
        </p15:guide>
        <p15:guide id="13" pos="4920">
          <p15:clr>
            <a:srgbClr val="F26B43"/>
          </p15:clr>
        </p15:guide>
        <p15:guide id="14" pos="22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openxmlformats.org/officeDocument/2006/relationships/hyperlink" Target="https://doi.org/10.1073/pnas.2401755122" TargetMode="Externa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neonscience.org/data-products/DP3.30015.001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t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65A3385-7A97-4B91-90E4-313A5F6486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361" y="428903"/>
            <a:ext cx="3071005" cy="3051391"/>
          </a:xfrm>
        </p:spPr>
        <p:txBody>
          <a:bodyPr vert="horz" lIns="91440" tIns="45720" rIns="91440" bIns="45720" rtlCol="0" anchor="b" anchorCtr="0">
            <a:normAutofit fontScale="90000"/>
          </a:bodyPr>
          <a:lstStyle/>
          <a:p>
            <a:r>
              <a:rPr lang="en-US" b="1" dirty="0"/>
              <a:t>Colorado Canopy Height Change Analysis</a:t>
            </a:r>
            <a:br>
              <a:rPr lang="en-US" dirty="0"/>
            </a:br>
            <a:r>
              <a:rPr lang="en-US" sz="1600" i="1" dirty="0"/>
              <a:t>Niwot Ridge · West St. Louis Creek </a:t>
            </a:r>
            <a:br>
              <a:rPr lang="en-US" sz="1600" i="1" dirty="0"/>
            </a:br>
            <a:r>
              <a:rPr lang="en-US" sz="1600" i="1" dirty="0"/>
              <a:t>· North Sterling · Rocky Mountain NP · Central Plains Experimental Range · </a:t>
            </a:r>
            <a:r>
              <a:rPr lang="en-US" sz="1600" i="1" dirty="0" err="1"/>
              <a:t>Arikaree</a:t>
            </a:r>
            <a:r>
              <a:rPr lang="en-US" sz="1600" i="1" dirty="0"/>
              <a:t> River</a:t>
            </a:r>
            <a:endParaRPr lang="en-US" sz="16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D600243-42CA-42D2-A56A-C6924D272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360" y="5188228"/>
            <a:ext cx="3071005" cy="100385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1" cap="none" spc="0" dirty="0">
                <a:latin typeface="+mj-lt"/>
              </a:rPr>
              <a:t>Mac Barth</a:t>
            </a:r>
            <a:r>
              <a:rPr lang="en-US" sz="1800" cap="none" spc="0" dirty="0">
                <a:latin typeface="+mj-lt"/>
              </a:rPr>
              <a:t> </a:t>
            </a:r>
            <a:br>
              <a:rPr lang="en-US" sz="1800" cap="none" spc="0" dirty="0">
                <a:latin typeface="+mj-lt"/>
              </a:rPr>
            </a:br>
            <a:r>
              <a:rPr lang="en-US" sz="1800" cap="none" spc="0" dirty="0">
                <a:latin typeface="+mj-lt"/>
              </a:rPr>
              <a:t>MS Data Science Practicum II</a:t>
            </a:r>
            <a:br>
              <a:rPr lang="en-US" sz="1800" cap="none" spc="0" dirty="0">
                <a:latin typeface="+mj-lt"/>
              </a:rPr>
            </a:br>
            <a:r>
              <a:rPr lang="en-US" sz="1800" cap="none" spc="0" dirty="0">
                <a:latin typeface="+mj-lt"/>
              </a:rPr>
              <a:t>May 2025</a:t>
            </a:r>
          </a:p>
        </p:txBody>
      </p:sp>
      <p:pic>
        <p:nvPicPr>
          <p:cNvPr id="8" name="Picture Placeholder 7" descr="A picture containing trees, outdoor, forest, nature, mist">
            <a:extLst>
              <a:ext uri="{FF2B5EF4-FFF2-40B4-BE49-F238E27FC236}">
                <a16:creationId xmlns:a16="http://schemas.microsoft.com/office/drawing/2014/main" id="{E012FD38-BCDB-4D51-8DED-F3962AB9A4C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83024" y="0"/>
            <a:ext cx="7808976" cy="6858000"/>
          </a:xfrm>
        </p:spPr>
      </p:pic>
    </p:spTree>
    <p:extLst>
      <p:ext uri="{BB962C8B-B14F-4D97-AF65-F5344CB8AC3E}">
        <p14:creationId xmlns:p14="http://schemas.microsoft.com/office/powerpoint/2010/main" val="1057612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7C7CE2-E38C-FE52-9D46-132B607BB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">
            <a:extLst>
              <a:ext uri="{FF2B5EF4-FFF2-40B4-BE49-F238E27FC236}">
                <a16:creationId xmlns:a16="http://schemas.microsoft.com/office/drawing/2014/main" id="{9CE4F0BF-DE09-A0BC-6023-85CFA69B6B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7227" y="1818620"/>
            <a:ext cx="4607266" cy="322075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Structural metrics</a:t>
            </a:r>
          </a:p>
          <a:p>
            <a:pPr lvl="1"/>
            <a:r>
              <a:rPr lang="en-US" dirty="0"/>
              <a:t>Mean &amp; </a:t>
            </a:r>
            <a:r>
              <a:rPr lang="el-GR" dirty="0"/>
              <a:t>σ </a:t>
            </a:r>
            <a:r>
              <a:rPr lang="en-US" dirty="0"/>
              <a:t>of height change</a:t>
            </a:r>
          </a:p>
          <a:p>
            <a:r>
              <a:rPr lang="en-US" dirty="0"/>
              <a:t>Spectral metrics</a:t>
            </a:r>
          </a:p>
          <a:p>
            <a:pPr lvl="1"/>
            <a:r>
              <a:rPr lang="el-GR" dirty="0"/>
              <a:t>Δ</a:t>
            </a:r>
            <a:r>
              <a:rPr lang="en-US" dirty="0"/>
              <a:t>NDVI, </a:t>
            </a:r>
            <a:r>
              <a:rPr lang="el-GR" dirty="0"/>
              <a:t>Δ</a:t>
            </a:r>
            <a:r>
              <a:rPr lang="en-US" dirty="0"/>
              <a:t>EVI, </a:t>
            </a:r>
            <a:r>
              <a:rPr lang="el-GR" dirty="0"/>
              <a:t>Δ</a:t>
            </a:r>
            <a:r>
              <a:rPr lang="en-US" dirty="0"/>
              <a:t>SAVI, </a:t>
            </a:r>
            <a:r>
              <a:rPr lang="el-GR" dirty="0"/>
              <a:t>Δ</a:t>
            </a:r>
            <a:r>
              <a:rPr lang="en-US" dirty="0"/>
              <a:t>ARVI, </a:t>
            </a:r>
            <a:r>
              <a:rPr lang="el-GR" dirty="0"/>
              <a:t>Δ</a:t>
            </a:r>
            <a:r>
              <a:rPr lang="en-US" dirty="0"/>
              <a:t>PRI (tile‐level mean &amp; median deltas vs. reference year)</a:t>
            </a:r>
          </a:p>
          <a:p>
            <a:r>
              <a:rPr lang="en-US" dirty="0"/>
              <a:t>Terrain metrics</a:t>
            </a:r>
          </a:p>
          <a:p>
            <a:pPr lvl="1"/>
            <a:r>
              <a:rPr lang="en-US" dirty="0"/>
              <a:t>Slope, aspect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253139-4BAE-CDA7-319A-894150B06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427"/>
            <a:ext cx="10515600" cy="819738"/>
          </a:xfrm>
        </p:spPr>
        <p:txBody>
          <a:bodyPr anchor="ctr">
            <a:normAutofit/>
          </a:bodyPr>
          <a:lstStyle/>
          <a:p>
            <a:r>
              <a:rPr lang="en-US" dirty="0"/>
              <a:t>Feature Extraction Workflow</a:t>
            </a:r>
          </a:p>
        </p:txBody>
      </p:sp>
      <p:sp>
        <p:nvSpPr>
          <p:cNvPr id="22" name="Slide Number Placeholder 21" hidden="1">
            <a:extLst>
              <a:ext uri="{FF2B5EF4-FFF2-40B4-BE49-F238E27FC236}">
                <a16:creationId xmlns:a16="http://schemas.microsoft.com/office/drawing/2014/main" id="{18A76EB8-BAFA-4A76-65C6-41E8FF5C506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518474" y="6356350"/>
            <a:ext cx="141473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F54DF09-3FB6-05F5-BD3B-40516B7198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6110357"/>
              </p:ext>
            </p:extLst>
          </p:nvPr>
        </p:nvGraphicFramePr>
        <p:xfrm>
          <a:off x="5374493" y="1482165"/>
          <a:ext cx="5368290" cy="37617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12F8D4E1-EA55-06D0-5AFB-BE348F76EB8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6730" y="5163859"/>
            <a:ext cx="11178540" cy="1505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2474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B4EEA5-909F-F21B-7253-38A35B133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">
            <a:extLst>
              <a:ext uri="{FF2B5EF4-FFF2-40B4-BE49-F238E27FC236}">
                <a16:creationId xmlns:a16="http://schemas.microsoft.com/office/drawing/2014/main" id="{4F1F1728-4E42-CE91-7B90-FFEC988B10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31017" y="1991320"/>
            <a:ext cx="3507593" cy="3976390"/>
          </a:xfrm>
        </p:spPr>
        <p:txBody>
          <a:bodyPr>
            <a:normAutofit/>
          </a:bodyPr>
          <a:lstStyle/>
          <a:p>
            <a:r>
              <a:rPr lang="en-US" dirty="0"/>
              <a:t>Majority of blocks show &lt; 2 % loss or gain</a:t>
            </a:r>
          </a:p>
          <a:p>
            <a:r>
              <a:rPr lang="en-US" dirty="0"/>
              <a:t>2 % cutoff (dashed) separates noise from real change</a:t>
            </a:r>
          </a:p>
          <a:p>
            <a:r>
              <a:rPr lang="en-US" dirty="0"/>
              <a:t>Long tails flag disturbance hotspots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75A7C1-5092-5C94-DC1B-08B722061F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427"/>
            <a:ext cx="10515600" cy="819738"/>
          </a:xfrm>
        </p:spPr>
        <p:txBody>
          <a:bodyPr anchor="ctr">
            <a:normAutofit/>
          </a:bodyPr>
          <a:lstStyle/>
          <a:p>
            <a:r>
              <a:rPr lang="en-US" dirty="0"/>
              <a:t>Block-Level Change Distribution &amp; Threshold</a:t>
            </a:r>
          </a:p>
        </p:txBody>
      </p:sp>
      <p:sp>
        <p:nvSpPr>
          <p:cNvPr id="22" name="Slide Number Placeholder 21" hidden="1">
            <a:extLst>
              <a:ext uri="{FF2B5EF4-FFF2-40B4-BE49-F238E27FC236}">
                <a16:creationId xmlns:a16="http://schemas.microsoft.com/office/drawing/2014/main" id="{D130E7DA-51DC-5F09-F633-155D65695B9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518474" y="6356350"/>
            <a:ext cx="141473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F697D4-E7C6-700A-66E6-E34B38100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390" y="2122140"/>
            <a:ext cx="752475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575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EAF879-F201-7131-5F6D-A6CDEDDC6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">
            <a:extLst>
              <a:ext uri="{FF2B5EF4-FFF2-40B4-BE49-F238E27FC236}">
                <a16:creationId xmlns:a16="http://schemas.microsoft.com/office/drawing/2014/main" id="{20EC409E-3F44-8FA8-E2AD-ED1B57D3AC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2471" y="2215629"/>
            <a:ext cx="5231129" cy="3952250"/>
          </a:xfrm>
        </p:spPr>
        <p:txBody>
          <a:bodyPr>
            <a:normAutofit/>
          </a:bodyPr>
          <a:lstStyle/>
          <a:p>
            <a:r>
              <a:rPr lang="en-US" dirty="0"/>
              <a:t>Pipeline: </a:t>
            </a:r>
            <a:br>
              <a:rPr lang="en-US" dirty="0"/>
            </a:br>
            <a:r>
              <a:rPr lang="en-US" dirty="0"/>
              <a:t>median-impute → 80-tree RF (depth 12), leave-one-site-out CV</a:t>
            </a:r>
          </a:p>
          <a:p>
            <a:r>
              <a:rPr lang="en-US" dirty="0"/>
              <a:t>Overall accuracy: 0.885; </a:t>
            </a:r>
            <a:br>
              <a:rPr lang="en-US" dirty="0"/>
            </a:br>
            <a:r>
              <a:rPr lang="en-US" dirty="0"/>
              <a:t>F1 ≈ 0.86 (macro)</a:t>
            </a:r>
          </a:p>
          <a:p>
            <a:r>
              <a:rPr lang="en-US" dirty="0"/>
              <a:t>Gain/Loss F1 ≈ 0.78</a:t>
            </a:r>
            <a:br>
              <a:rPr lang="en-US" dirty="0"/>
            </a:br>
            <a:r>
              <a:rPr lang="en-US" dirty="0"/>
              <a:t>Stable F1 ≈ 0.98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A6FD82-B9F4-FE2E-20E1-AC49C5CC8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427"/>
            <a:ext cx="10515600" cy="819738"/>
          </a:xfrm>
        </p:spPr>
        <p:txBody>
          <a:bodyPr anchor="ctr">
            <a:normAutofit/>
          </a:bodyPr>
          <a:lstStyle/>
          <a:p>
            <a:r>
              <a:rPr lang="en-US" dirty="0"/>
              <a:t>Random-Forest Classification Results</a:t>
            </a:r>
          </a:p>
        </p:txBody>
      </p:sp>
      <p:sp>
        <p:nvSpPr>
          <p:cNvPr id="22" name="Slide Number Placeholder 21" hidden="1">
            <a:extLst>
              <a:ext uri="{FF2B5EF4-FFF2-40B4-BE49-F238E27FC236}">
                <a16:creationId xmlns:a16="http://schemas.microsoft.com/office/drawing/2014/main" id="{F850D9FA-B8E1-B537-9581-A6676FEF4935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518474" y="6356350"/>
            <a:ext cx="141473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pic>
        <p:nvPicPr>
          <p:cNvPr id="2051" name="Picture 3" descr="Uploaded image">
            <a:extLst>
              <a:ext uri="{FF2B5EF4-FFF2-40B4-BE49-F238E27FC236}">
                <a16:creationId xmlns:a16="http://schemas.microsoft.com/office/drawing/2014/main" id="{D16121BF-6D7F-B2DB-12C0-D0E2F5B8A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1771" y="1953379"/>
            <a:ext cx="4562475" cy="4476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7418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04DCA7-16BB-7115-AEF0-EF0E91A99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CE4BC-44E2-60CB-D65A-00B520DA1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647700"/>
            <a:ext cx="3680395" cy="1403343"/>
          </a:xfr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3600" dirty="0"/>
              <a:t>Temporal Trends in Canopy‐Change Area</a:t>
            </a:r>
          </a:p>
        </p:txBody>
      </p:sp>
      <p:sp>
        <p:nvSpPr>
          <p:cNvPr id="24" name="Content Placeholder 1">
            <a:extLst>
              <a:ext uri="{FF2B5EF4-FFF2-40B4-BE49-F238E27FC236}">
                <a16:creationId xmlns:a16="http://schemas.microsoft.com/office/drawing/2014/main" id="{FBAE7F07-5BC5-AAA7-10C6-FB3803CC5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01" y="2683104"/>
            <a:ext cx="3364358" cy="3673245"/>
          </a:xfrm>
        </p:spPr>
        <p:txBody>
          <a:bodyPr>
            <a:normAutofit fontScale="92500" lnSpcReduction="20000"/>
          </a:bodyPr>
          <a:lstStyle/>
          <a:p>
            <a:pPr marL="342900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Annual loss/gain area (m²) summed across all sites</a:t>
            </a:r>
          </a:p>
          <a:p>
            <a:pPr marL="342900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Peak disturbance in 2018 and recovery by 2020–21</a:t>
            </a:r>
          </a:p>
          <a:p>
            <a:pPr marL="342900" indent="-3429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2023 shows renewed gain and loss—reflects recent regrowth and fresh disturbance</a:t>
            </a:r>
          </a:p>
        </p:txBody>
      </p:sp>
      <p:pic>
        <p:nvPicPr>
          <p:cNvPr id="3074" name="Picture 2" descr="A graph with green and blue lines&#10;&#10;AI-generated content may be incorrect.">
            <a:extLst>
              <a:ext uri="{FF2B5EF4-FFF2-40B4-BE49-F238E27FC236}">
                <a16:creationId xmlns:a16="http://schemas.microsoft.com/office/drawing/2014/main" id="{A08DFBF5-7707-C8F0-D0BD-FA83649F0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75048" y="1553325"/>
            <a:ext cx="7616952" cy="375135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3" name="Slide Number Placeholder 6">
            <a:extLst>
              <a:ext uri="{FF2B5EF4-FFF2-40B4-BE49-F238E27FC236}">
                <a16:creationId xmlns:a16="http://schemas.microsoft.com/office/drawing/2014/main" id="{E508710C-9097-83B3-0B63-34DE08F40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22" name="Slide Number Placeholder 21" hidden="1">
            <a:extLst>
              <a:ext uri="{FF2B5EF4-FFF2-40B4-BE49-F238E27FC236}">
                <a16:creationId xmlns:a16="http://schemas.microsoft.com/office/drawing/2014/main" id="{0B35E15A-3DCE-D936-2AE1-7B2422F96A2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518474" y="6356350"/>
            <a:ext cx="141473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582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E2BA7-C922-44CF-A3EB-04778027C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427"/>
            <a:ext cx="10515600" cy="819738"/>
          </a:xfrm>
        </p:spPr>
        <p:txBody>
          <a:bodyPr anchor="ctr">
            <a:normAutofit/>
          </a:bodyPr>
          <a:lstStyle/>
          <a:p>
            <a:r>
              <a:rPr lang="en-US" dirty="0"/>
              <a:t>Conclusion &amp; Next Steps</a:t>
            </a:r>
          </a:p>
        </p:txBody>
      </p:sp>
      <p:sp>
        <p:nvSpPr>
          <p:cNvPr id="63" name="Content Placeholder 2">
            <a:extLst>
              <a:ext uri="{FF2B5EF4-FFF2-40B4-BE49-F238E27FC236}">
                <a16:creationId xmlns:a16="http://schemas.microsoft.com/office/drawing/2014/main" id="{A1B00B8A-F9E4-0E82-662A-7EF4DA4D32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5950"/>
            <a:ext cx="10515600" cy="456057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High‐resolution CHM </a:t>
            </a:r>
            <a:r>
              <a:rPr lang="en-US" dirty="0"/>
              <a:t>differencing yields reliable loss/stable/gain maps (≥80 % valid pixels)</a:t>
            </a:r>
          </a:p>
          <a:p>
            <a:r>
              <a:rPr lang="en-US" b="1" dirty="0"/>
              <a:t>Multi‐source features </a:t>
            </a:r>
            <a:r>
              <a:rPr lang="en-US" dirty="0"/>
              <a:t>(</a:t>
            </a:r>
            <a:r>
              <a:rPr lang="el-GR" dirty="0"/>
              <a:t>Δ</a:t>
            </a:r>
            <a:r>
              <a:rPr lang="en-US" dirty="0"/>
              <a:t>CHM, </a:t>
            </a:r>
            <a:r>
              <a:rPr lang="el-GR" dirty="0"/>
              <a:t>Δ</a:t>
            </a:r>
            <a:r>
              <a:rPr lang="en-US" dirty="0"/>
              <a:t>VI, terrain) capture structural, functional, and abiotic drivers</a:t>
            </a:r>
          </a:p>
          <a:p>
            <a:r>
              <a:rPr lang="en-US" b="1" dirty="0"/>
              <a:t>Baseline RF </a:t>
            </a:r>
            <a:r>
              <a:rPr lang="en-US" dirty="0"/>
              <a:t>(leave-one-site-out) achieves ~0.87 F1-macro—strong cross-biome performance</a:t>
            </a:r>
          </a:p>
          <a:p>
            <a:r>
              <a:rPr lang="en-US" b="1" dirty="0"/>
              <a:t>Optimize thresholds </a:t>
            </a:r>
            <a:r>
              <a:rPr lang="en-US" dirty="0"/>
              <a:t>(e.g. ±2.7 m or %-block rule) to reduce false </a:t>
            </a:r>
            <a:r>
              <a:rPr lang="en-US" dirty="0" err="1"/>
              <a:t>positivesFuture</a:t>
            </a:r>
            <a:r>
              <a:rPr lang="en-US" dirty="0"/>
              <a:t> work: class rebalance, add climate/soil covariates, test GBMs or CNNs for further gains</a:t>
            </a:r>
          </a:p>
          <a:p>
            <a:r>
              <a:rPr lang="en-US" b="1" dirty="0"/>
              <a:t>Add climate &amp; soil</a:t>
            </a:r>
            <a:r>
              <a:rPr lang="en-US" dirty="0"/>
              <a:t>: temperature, precipitation, soil moisture</a:t>
            </a:r>
          </a:p>
        </p:txBody>
      </p:sp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741E32EB-B5A9-42CA-96F0-C8CDEFC3D8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449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939E1-00A2-4A36-B095-E065A6DE01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39" y="825270"/>
            <a:ext cx="4060845" cy="1321904"/>
          </a:xfrm>
        </p:spPr>
        <p:txBody>
          <a:bodyPr anchor="ctr">
            <a:normAutofit/>
          </a:bodyPr>
          <a:lstStyle/>
          <a:p>
            <a:r>
              <a:rPr lang="en-US" dirty="0"/>
              <a:t>Why Track Canopy Height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54E3C-306E-4FC5-A69F-6423F774DA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782" y="2499005"/>
            <a:ext cx="3364358" cy="1749287"/>
          </a:xfrm>
        </p:spPr>
        <p:txBody>
          <a:bodyPr>
            <a:normAutofit/>
          </a:bodyPr>
          <a:lstStyle/>
          <a:p>
            <a:r>
              <a:rPr lang="en-US" dirty="0"/>
              <a:t>Key Climate Metric</a:t>
            </a:r>
          </a:p>
          <a:p>
            <a:pPr marL="617220" lvl="1" indent="-342900">
              <a:buFont typeface="Arial" panose="020B0604020202020204" pitchFamily="34" charset="0"/>
              <a:buChar char="•"/>
            </a:pPr>
            <a:r>
              <a:rPr lang="en-US" dirty="0"/>
              <a:t>Carbon Accounting</a:t>
            </a:r>
          </a:p>
          <a:p>
            <a:pPr marL="617220" lvl="1" indent="-342900">
              <a:buFont typeface="Arial" panose="020B0604020202020204" pitchFamily="34" charset="0"/>
              <a:buChar char="•"/>
            </a:pPr>
            <a:r>
              <a:rPr lang="en-US" dirty="0"/>
              <a:t>Forest Health</a:t>
            </a:r>
          </a:p>
          <a:p>
            <a:pPr marL="617220" lvl="1" indent="-342900">
              <a:buFont typeface="Arial" panose="020B0604020202020204" pitchFamily="34" charset="0"/>
              <a:buChar char="•"/>
            </a:pPr>
            <a:r>
              <a:rPr lang="en-US" dirty="0"/>
              <a:t>Land Management</a:t>
            </a:r>
          </a:p>
          <a:p>
            <a:pPr lvl="1"/>
            <a:endParaRPr lang="en-US" dirty="0"/>
          </a:p>
        </p:txBody>
      </p:sp>
      <p:sp>
        <p:nvSpPr>
          <p:cNvPr id="76" name="Slide Number Placeholder 75">
            <a:extLst>
              <a:ext uri="{FF2B5EF4-FFF2-40B4-BE49-F238E27FC236}">
                <a16:creationId xmlns:a16="http://schemas.microsoft.com/office/drawing/2014/main" id="{4FCE912F-09D6-4C14-A807-126C32B03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8474" y="6356350"/>
            <a:ext cx="141473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9E900D1-D7D9-04FD-3A34-BA3A71FC50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871" y="138643"/>
            <a:ext cx="7259590" cy="388840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59722E-CC36-6155-4CFE-8162D46982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6532" y="3478696"/>
            <a:ext cx="3765531" cy="2731172"/>
          </a:xfrm>
          <a:prstGeom prst="rect">
            <a:avLst/>
          </a:prstGeom>
        </p:spPr>
      </p:pic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263022B4-FFD2-23D2-BC7C-A9F7A3D3D7C7}"/>
              </a:ext>
            </a:extLst>
          </p:cNvPr>
          <p:cNvSpPr txBox="1">
            <a:spLocks/>
          </p:cNvSpPr>
          <p:nvPr/>
        </p:nvSpPr>
        <p:spPr>
          <a:xfrm>
            <a:off x="473409" y="4476475"/>
            <a:ext cx="3591104" cy="14583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None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* A global GEDI LiDAR study found </a:t>
            </a:r>
            <a:r>
              <a:rPr lang="en-US" sz="1800" b="1" dirty="0"/>
              <a:t>≈ 75 %</a:t>
            </a:r>
            <a:r>
              <a:rPr lang="en-US" sz="1800" dirty="0"/>
              <a:t> of height variation is explained by climate, topography, and soils.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77FF450E-6139-2A7E-A0A8-8BECE9613633}"/>
              </a:ext>
            </a:extLst>
          </p:cNvPr>
          <p:cNvSpPr txBox="1">
            <a:spLocks/>
          </p:cNvSpPr>
          <p:nvPr/>
        </p:nvSpPr>
        <p:spPr>
          <a:xfrm>
            <a:off x="187147" y="6356350"/>
            <a:ext cx="11771243" cy="11321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None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050" dirty="0"/>
              <a:t>¹ Liu S. </a:t>
            </a:r>
            <a:r>
              <a:rPr lang="en-US" sz="1050" i="1" dirty="0"/>
              <a:t>et al.</a:t>
            </a:r>
            <a:r>
              <a:rPr lang="en-US" sz="1050" dirty="0"/>
              <a:t> (2025). </a:t>
            </a:r>
            <a:r>
              <a:rPr lang="en-US" sz="1050" i="1" dirty="0"/>
              <a:t>Environmental drivers of spatial variation in tropical forest canopy height: Insights from NASA’s GEDI spaceborne LiDAR.</a:t>
            </a:r>
            <a:r>
              <a:rPr lang="en-US" sz="1050" dirty="0"/>
              <a:t> </a:t>
            </a:r>
            <a:r>
              <a:rPr lang="en-US" sz="1050" b="1" dirty="0"/>
              <a:t>PNAS</a:t>
            </a:r>
            <a:r>
              <a:rPr lang="en-US" sz="1050" dirty="0"/>
              <a:t>, 122(10), e2401755122. </a:t>
            </a:r>
            <a:r>
              <a:rPr lang="en-US" sz="1050" dirty="0">
                <a:hlinkClick r:id="rId5"/>
              </a:rPr>
              <a:t>https://doi.org/10.1073/pnas.2401755122</a:t>
            </a:r>
            <a:endParaRPr lang="en-US" sz="1050" dirty="0"/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574A75D0-CB9E-0F3F-7C07-07D23F6C36A5}"/>
              </a:ext>
            </a:extLst>
          </p:cNvPr>
          <p:cNvSpPr txBox="1">
            <a:spLocks/>
          </p:cNvSpPr>
          <p:nvPr/>
        </p:nvSpPr>
        <p:spPr>
          <a:xfrm>
            <a:off x="9215352" y="4321533"/>
            <a:ext cx="2606243" cy="196157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None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Six NEON Sites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4,300 ft – 9,900 ft elevation</a:t>
            </a:r>
          </a:p>
          <a:p>
            <a:pPr marL="285750" indent="-28575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1800" dirty="0"/>
              <a:t>Alpine, forest, prairie, cropland, riparian</a:t>
            </a:r>
          </a:p>
        </p:txBody>
      </p:sp>
    </p:spTree>
    <p:extLst>
      <p:ext uri="{BB962C8B-B14F-4D97-AF65-F5344CB8AC3E}">
        <p14:creationId xmlns:p14="http://schemas.microsoft.com/office/powerpoint/2010/main" val="13172313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E43879-5B54-4827-BA3D-5F3236259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8BF55-A251-C7AB-E57F-CEE9C2A09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9057" y="422932"/>
            <a:ext cx="3337891" cy="1240966"/>
          </a:xfrm>
        </p:spPr>
        <p:txBody>
          <a:bodyPr/>
          <a:lstStyle/>
          <a:p>
            <a:r>
              <a:rPr lang="en-US" dirty="0"/>
              <a:t>Data Snapshot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11C290-89A9-7226-AFB3-D4F4AC5AA9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793" y="1669695"/>
            <a:ext cx="7763013" cy="1880581"/>
          </a:xfrm>
        </p:spPr>
        <p:txBody>
          <a:bodyPr>
            <a:noAutofit/>
          </a:bodyPr>
          <a:lstStyle/>
          <a:p>
            <a:pPr marL="285750" indent="-2857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Product :</a:t>
            </a:r>
            <a:r>
              <a:rPr lang="en-US" sz="1600" dirty="0"/>
              <a:t> NEON </a:t>
            </a:r>
            <a:r>
              <a:rPr lang="en-US" sz="1600" i="1" dirty="0"/>
              <a:t>Ecosystem Structure – Canopy Height Model</a:t>
            </a:r>
            <a:r>
              <a:rPr lang="en-US" sz="1600" dirty="0"/>
              <a:t> (DP3.30015.001) 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Resolution :</a:t>
            </a:r>
            <a:r>
              <a:rPr lang="en-US" sz="1600" dirty="0"/>
              <a:t> 1 m grid, delivered as 1 km × 1 km </a:t>
            </a:r>
            <a:r>
              <a:rPr lang="en-US" sz="1600" dirty="0" err="1"/>
              <a:t>GeoTIFF</a:t>
            </a:r>
            <a:r>
              <a:rPr lang="en-US" sz="1600" dirty="0"/>
              <a:t> tiles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Collection :</a:t>
            </a:r>
            <a:r>
              <a:rPr lang="en-US" sz="1600" dirty="0"/>
              <a:t> NEON’s full-waveform LiDAR (≥ 4 pulses m-², ≈ 37 % overlap) </a:t>
            </a:r>
          </a:p>
          <a:p>
            <a:pPr marL="285750" indent="-285750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1600" b="1" dirty="0"/>
              <a:t>Use: </a:t>
            </a:r>
            <a:r>
              <a:rPr lang="en-US" sz="1600" dirty="0"/>
              <a:t>year-to-year CHM differencing (e.g., 2013 → 2023) to map canopy gain, loss, and stability</a:t>
            </a:r>
          </a:p>
        </p:txBody>
      </p:sp>
      <p:sp>
        <p:nvSpPr>
          <p:cNvPr id="44" name="Slide Number Placeholder 43">
            <a:extLst>
              <a:ext uri="{FF2B5EF4-FFF2-40B4-BE49-F238E27FC236}">
                <a16:creationId xmlns:a16="http://schemas.microsoft.com/office/drawing/2014/main" id="{67C35A64-1B76-66E7-70B6-19A28B89C9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/>
          <a:lstStyle/>
          <a:p>
            <a:fld id="{AE208ADF-3ADD-483D-A721-14E3EEE2C135}" type="slidenum">
              <a:rPr lang="en-US" smtClean="0"/>
              <a:pPr/>
              <a:t>3</a:t>
            </a:fld>
            <a:endParaRPr lang="en-US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6BB3778B-4846-0715-212F-974AFFBB40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3863472"/>
              </p:ext>
            </p:extLst>
          </p:nvPr>
        </p:nvGraphicFramePr>
        <p:xfrm>
          <a:off x="751721" y="3666201"/>
          <a:ext cx="6821893" cy="2345685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916268">
                  <a:extLst>
                    <a:ext uri="{9D8B030D-6E8A-4147-A177-3AD203B41FA5}">
                      <a16:colId xmlns:a16="http://schemas.microsoft.com/office/drawing/2014/main" val="770640957"/>
                    </a:ext>
                  </a:extLst>
                </a:gridCol>
                <a:gridCol w="710107">
                  <a:extLst>
                    <a:ext uri="{9D8B030D-6E8A-4147-A177-3AD203B41FA5}">
                      <a16:colId xmlns:a16="http://schemas.microsoft.com/office/drawing/2014/main" val="3038114568"/>
                    </a:ext>
                  </a:extLst>
                </a:gridCol>
                <a:gridCol w="740650">
                  <a:extLst>
                    <a:ext uri="{9D8B030D-6E8A-4147-A177-3AD203B41FA5}">
                      <a16:colId xmlns:a16="http://schemas.microsoft.com/office/drawing/2014/main" val="2680241923"/>
                    </a:ext>
                  </a:extLst>
                </a:gridCol>
                <a:gridCol w="817007">
                  <a:extLst>
                    <a:ext uri="{9D8B030D-6E8A-4147-A177-3AD203B41FA5}">
                      <a16:colId xmlns:a16="http://schemas.microsoft.com/office/drawing/2014/main" val="1164682924"/>
                    </a:ext>
                  </a:extLst>
                </a:gridCol>
                <a:gridCol w="878090">
                  <a:extLst>
                    <a:ext uri="{9D8B030D-6E8A-4147-A177-3AD203B41FA5}">
                      <a16:colId xmlns:a16="http://schemas.microsoft.com/office/drawing/2014/main" val="3913156563"/>
                    </a:ext>
                  </a:extLst>
                </a:gridCol>
                <a:gridCol w="801736">
                  <a:extLst>
                    <a:ext uri="{9D8B030D-6E8A-4147-A177-3AD203B41FA5}">
                      <a16:colId xmlns:a16="http://schemas.microsoft.com/office/drawing/2014/main" val="402132782"/>
                    </a:ext>
                  </a:extLst>
                </a:gridCol>
                <a:gridCol w="1958035">
                  <a:extLst>
                    <a:ext uri="{9D8B030D-6E8A-4147-A177-3AD203B41FA5}">
                      <a16:colId xmlns:a16="http://schemas.microsoft.com/office/drawing/2014/main" val="552553517"/>
                    </a:ext>
                  </a:extLst>
                </a:gridCol>
              </a:tblGrid>
              <a:tr h="18076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Site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Tiles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Years*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Size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Elev. (ft)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Area (km²)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Biome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63500032"/>
                  </a:ext>
                </a:extLst>
              </a:tr>
              <a:tr h="3538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RMNP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1,089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2017 – 23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</a:rPr>
                        <a:t>4.07 GB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46.5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Mountain forest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49249035"/>
                  </a:ext>
                </a:extLst>
              </a:tr>
              <a:tr h="3538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ARIK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985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2017 – 23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3.68 GB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4,300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2,632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Riparian prairie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11973150"/>
                  </a:ext>
                </a:extLst>
              </a:tr>
              <a:tr h="3538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NIWO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883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2017 – 23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3.30 GB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9,500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13.4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Alpine/sub-alpine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21730623"/>
                  </a:ext>
                </a:extLst>
              </a:tr>
              <a:tr h="3538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CPER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615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</a:rPr>
                        <a:t>2013 – 21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</a:rPr>
                        <a:t>2.29 GB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5,250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65.4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Short-grass prairie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934365552"/>
                  </a:ext>
                </a:extLst>
              </a:tr>
              <a:tr h="3538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STER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543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</a:rPr>
                        <a:t>2013 – 22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</a:rPr>
                        <a:t>2.20 GB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4,430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3.2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Cropland plains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29907818"/>
                  </a:ext>
                </a:extLst>
              </a:tr>
              <a:tr h="3538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WLOU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174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2017 – 23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>
                          <a:solidFill>
                            <a:schemeClr val="tx1"/>
                          </a:solidFill>
                          <a:effectLst/>
                        </a:rPr>
                        <a:t>0.67 GB</a:t>
                      </a:r>
                      <a:endParaRPr lang="en-US" sz="1400" b="0" i="0" u="none" strike="noStrike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9,520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4.9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Snow-fed stream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Aptos Narrow" panose="020B0004020202020204" pitchFamily="34" charset="0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230637670"/>
                  </a:ext>
                </a:extLst>
              </a:tr>
            </a:tbl>
          </a:graphicData>
        </a:graphic>
      </p:graphicFrame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87F6FB70-690A-9A8B-744D-BEC4862B1DEB}"/>
              </a:ext>
            </a:extLst>
          </p:cNvPr>
          <p:cNvSpPr txBox="1">
            <a:spLocks/>
          </p:cNvSpPr>
          <p:nvPr/>
        </p:nvSpPr>
        <p:spPr>
          <a:xfrm>
            <a:off x="852408" y="5993356"/>
            <a:ext cx="6620517" cy="4421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None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/>
              <a:t>· Total stack:</a:t>
            </a:r>
            <a:r>
              <a:rPr lang="en-US" sz="1200" dirty="0"/>
              <a:t> 4 289 tiles · ≈ 16 GB</a:t>
            </a:r>
            <a:r>
              <a:rPr lang="en-US" sz="1200" b="1" dirty="0"/>
              <a:t>	</a:t>
            </a:r>
            <a:r>
              <a:rPr lang="en-US" sz="1200" b="1" baseline="30000" dirty="0"/>
              <a:t>*</a:t>
            </a:r>
            <a:r>
              <a:rPr lang="en-US" sz="1200" i="1" dirty="0"/>
              <a:t>Years = first → last LiDAR flight available per site</a:t>
            </a:r>
            <a:endParaRPr lang="en-US" sz="120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603994F4-5AE3-A478-0C5D-5C3B4A927AD1}"/>
              </a:ext>
            </a:extLst>
          </p:cNvPr>
          <p:cNvSpPr txBox="1">
            <a:spLocks/>
          </p:cNvSpPr>
          <p:nvPr/>
        </p:nvSpPr>
        <p:spPr>
          <a:xfrm>
            <a:off x="0" y="6551474"/>
            <a:ext cx="6414052" cy="3651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None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100" dirty="0"/>
              <a:t>Data Product: </a:t>
            </a:r>
            <a:r>
              <a:rPr lang="en-US" sz="1100" dirty="0">
                <a:hlinkClick r:id="rId3"/>
              </a:rPr>
              <a:t>https://data.neonscience.org/data-products/DP3.30015.001</a:t>
            </a:r>
            <a:endParaRPr lang="en-US" sz="11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00551F89-BD2F-6B40-00C5-D5F4F134FC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8792" y="403075"/>
            <a:ext cx="2777428" cy="277742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5209625-D5A4-5C8B-9FED-9578CAEC77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1806" y="3297880"/>
            <a:ext cx="3911401" cy="326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5377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BF331E4-9285-4CFE-8090-72BC8ABFC5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699" y="647700"/>
            <a:ext cx="3483421" cy="286659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kern="1200" dirty="0">
                <a:latin typeface="+mj-lt"/>
                <a:ea typeface="+mj-ea"/>
                <a:cs typeface="+mj-cs"/>
              </a:rPr>
              <a:t>CHM Data Quality &amp;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55921-2E9D-DDCB-C6F4-FF9290E977F9}"/>
              </a:ext>
            </a:extLst>
          </p:cNvPr>
          <p:cNvSpPr txBox="1">
            <a:spLocks/>
          </p:cNvSpPr>
          <p:nvPr/>
        </p:nvSpPr>
        <p:spPr>
          <a:xfrm>
            <a:off x="4824609" y="589697"/>
            <a:ext cx="7108598" cy="29826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endParaRPr lang="en-US" b="1" kern="1200" spc="100" baseline="0" dirty="0">
              <a:latin typeface="+mn-lt"/>
              <a:ea typeface="+mn-ea"/>
              <a:cs typeface="+mn-cs"/>
            </a:endParaRPr>
          </a:p>
          <a:p>
            <a:pPr>
              <a:lnSpc>
                <a:spcPct val="110000"/>
              </a:lnSpc>
            </a:pPr>
            <a:r>
              <a:rPr lang="en-US" dirty="0"/>
              <a:t>Height Distribution</a:t>
            </a:r>
          </a:p>
          <a:p>
            <a:pPr>
              <a:lnSpc>
                <a:spcPct val="110000"/>
              </a:lnSpc>
            </a:pPr>
            <a:r>
              <a:rPr lang="en-US" dirty="0"/>
              <a:t>Site Variability</a:t>
            </a:r>
          </a:p>
          <a:p>
            <a:pPr>
              <a:lnSpc>
                <a:spcPct val="110000"/>
              </a:lnSpc>
            </a:pPr>
            <a:r>
              <a:rPr lang="en-US" dirty="0"/>
              <a:t>Avg Coverage &amp; Coverage Spread</a:t>
            </a:r>
          </a:p>
          <a:p>
            <a:pPr>
              <a:lnSpc>
                <a:spcPct val="110000"/>
              </a:lnSpc>
            </a:pPr>
            <a:r>
              <a:rPr lang="en-US" b="1" dirty="0"/>
              <a:t>Outliers:</a:t>
            </a:r>
            <a:r>
              <a:rPr lang="en-US" dirty="0"/>
              <a:t> &lt; 1 % of tiles exceed 100 m (sensor noise or edge effects); no negative heights detected</a:t>
            </a:r>
            <a:endParaRPr lang="en-US" kern="1200" spc="100" baseline="0" dirty="0">
              <a:latin typeface="+mn-lt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4C3D98-556A-F1F8-0339-859A0212DC7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95" r="-2" b="3551"/>
          <a:stretch/>
        </p:blipFill>
        <p:spPr>
          <a:xfrm>
            <a:off x="6169304" y="3940536"/>
            <a:ext cx="2849704" cy="2269764"/>
          </a:xfrm>
          <a:prstGeom prst="rect">
            <a:avLst/>
          </a:prstGeom>
          <a:noFill/>
        </p:spPr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0F050125-B44F-7154-B67A-428A229782B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 r="8663" b="1"/>
          <a:stretch/>
        </p:blipFill>
        <p:spPr>
          <a:xfrm>
            <a:off x="283310" y="3957426"/>
            <a:ext cx="2849704" cy="2269764"/>
          </a:xfrm>
          <a:noFill/>
        </p:spPr>
      </p:pic>
      <p:pic>
        <p:nvPicPr>
          <p:cNvPr id="22" name="Picture Placeholder 21">
            <a:extLst>
              <a:ext uri="{FF2B5EF4-FFF2-40B4-BE49-F238E27FC236}">
                <a16:creationId xmlns:a16="http://schemas.microsoft.com/office/drawing/2014/main" id="{B1F06E24-1272-9D7E-3A74-88E0E42AF774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rcRect l="3529" r="3529"/>
          <a:stretch/>
        </p:blipFill>
        <p:spPr>
          <a:xfrm>
            <a:off x="3282242" y="3940536"/>
            <a:ext cx="2849704" cy="2269764"/>
          </a:xfrm>
        </p:spPr>
      </p:pic>
      <p:pic>
        <p:nvPicPr>
          <p:cNvPr id="24" name="Picture Placeholder 23">
            <a:extLst>
              <a:ext uri="{FF2B5EF4-FFF2-40B4-BE49-F238E27FC236}">
                <a16:creationId xmlns:a16="http://schemas.microsoft.com/office/drawing/2014/main" id="{B9A3D36A-28A7-08FB-4476-CE83C2A68C8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6"/>
          <a:srcRect l="5489" r="5489"/>
          <a:stretch/>
        </p:blipFill>
        <p:spPr>
          <a:xfrm>
            <a:off x="9093622" y="3940536"/>
            <a:ext cx="2849704" cy="2269764"/>
          </a:xfrm>
        </p:spPr>
      </p:pic>
      <p:sp>
        <p:nvSpPr>
          <p:cNvPr id="21" name="Slide Number Placeholder 20">
            <a:extLst>
              <a:ext uri="{FF2B5EF4-FFF2-40B4-BE49-F238E27FC236}">
                <a16:creationId xmlns:a16="http://schemas.microsoft.com/office/drawing/2014/main" id="{196E0170-75E8-4FE2-A19C-99987C8594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518474" y="6356350"/>
            <a:ext cx="1414733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25" name="Picture Placeholder 12">
            <a:extLst>
              <a:ext uri="{FF2B5EF4-FFF2-40B4-BE49-F238E27FC236}">
                <a16:creationId xmlns:a16="http://schemas.microsoft.com/office/drawing/2014/main" id="{5D627C49-D206-9DAB-C51D-8A699B4F5E9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8663" b="1"/>
          <a:stretch/>
        </p:blipFill>
        <p:spPr>
          <a:xfrm>
            <a:off x="320668" y="3940536"/>
            <a:ext cx="2849704" cy="2269764"/>
          </a:xfrm>
          <a:prstGeom prst="rect">
            <a:avLst/>
          </a:prstGeom>
          <a:noFill/>
        </p:spPr>
      </p:pic>
      <p:pic>
        <p:nvPicPr>
          <p:cNvPr id="27" name="Picture Placeholder 21">
            <a:extLst>
              <a:ext uri="{FF2B5EF4-FFF2-40B4-BE49-F238E27FC236}">
                <a16:creationId xmlns:a16="http://schemas.microsoft.com/office/drawing/2014/main" id="{7F556A24-48EC-2D2F-2D0C-8AEB21D4C703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529" r="3529"/>
          <a:stretch/>
        </p:blipFill>
        <p:spPr>
          <a:xfrm>
            <a:off x="3244986" y="3940536"/>
            <a:ext cx="2849704" cy="2269764"/>
          </a:xfrm>
          <a:prstGeom prst="rect">
            <a:avLst/>
          </a:prstGeom>
          <a:solidFill>
            <a:schemeClr val="bg2">
              <a:lumMod val="50000"/>
              <a:lumOff val="5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1309919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0CE88BB9-5E8A-474F-B7C0-BC6738C24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 anchor="ctr">
            <a:normAutofit/>
          </a:bodyPr>
          <a:lstStyle/>
          <a:p>
            <a:r>
              <a:rPr lang="en-US" dirty="0"/>
              <a:t>CHM Pre-Processing &amp; Change Detection</a:t>
            </a:r>
          </a:p>
        </p:txBody>
      </p:sp>
      <p:sp>
        <p:nvSpPr>
          <p:cNvPr id="189" name="Text Placeholder 2">
            <a:extLst>
              <a:ext uri="{FF2B5EF4-FFF2-40B4-BE49-F238E27FC236}">
                <a16:creationId xmlns:a16="http://schemas.microsoft.com/office/drawing/2014/main" id="{F56A575A-7CBF-940E-777D-B868E94AB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43889" y="2856672"/>
            <a:ext cx="3904221" cy="382631"/>
          </a:xfrm>
        </p:spPr>
        <p:txBody>
          <a:bodyPr/>
          <a:lstStyle/>
          <a:p>
            <a:pPr algn="ctr"/>
            <a:r>
              <a:rPr lang="en-US" u="sng" dirty="0" err="1"/>
              <a:t>NiWot</a:t>
            </a:r>
            <a:r>
              <a:rPr lang="en-US" u="sng" dirty="0"/>
              <a:t> Ridge(NIWO)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3C529C39-E281-E4BB-736F-D2E071CEA02D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862805549"/>
              </p:ext>
            </p:extLst>
          </p:nvPr>
        </p:nvGraphicFramePr>
        <p:xfrm>
          <a:off x="1686078" y="1977390"/>
          <a:ext cx="8469630" cy="6743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F09696C5-2D5D-4774-8ED7-53F2BB60D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8474" y="6356350"/>
            <a:ext cx="141473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E69C8AA-7157-BD4D-D964-01280CDD253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8"/>
          <a:stretch>
            <a:fillRect/>
          </a:stretch>
        </p:blipFill>
        <p:spPr>
          <a:xfrm>
            <a:off x="1646900" y="3444214"/>
            <a:ext cx="4449100" cy="3271781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E950209-CB43-7FB2-BEC7-65189589745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11212" y="3415404"/>
            <a:ext cx="3747188" cy="33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439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0C3DCBAD-07D4-2E9F-F56C-A24BDD025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850" y="424990"/>
            <a:ext cx="10515600" cy="609667"/>
          </a:xfrm>
        </p:spPr>
        <p:txBody>
          <a:bodyPr>
            <a:normAutofit fontScale="90000"/>
          </a:bodyPr>
          <a:lstStyle/>
          <a:p>
            <a:r>
              <a:rPr lang="en-US" dirty="0"/>
              <a:t>Canopy‐Height Change Classification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1998AAF-A2EF-7DE3-AFF4-5EC8B7DA7F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751450" y="6492875"/>
            <a:ext cx="141473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D89BE00-D761-48F1-0E45-27CE135652D6}"/>
              </a:ext>
            </a:extLst>
          </p:cNvPr>
          <p:cNvSpPr txBox="1">
            <a:spLocks/>
          </p:cNvSpPr>
          <p:nvPr/>
        </p:nvSpPr>
        <p:spPr>
          <a:xfrm>
            <a:off x="1276349" y="982746"/>
            <a:ext cx="3787142" cy="23545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b="1" kern="1200" spc="100" baseline="0" dirty="0">
                <a:latin typeface="+mn-lt"/>
                <a:ea typeface="+mn-ea"/>
                <a:cs typeface="+mn-cs"/>
              </a:rPr>
              <a:t>Thresholds:</a:t>
            </a:r>
          </a:p>
          <a:p>
            <a:pPr marL="56007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kern="1200" spc="100" baseline="0" dirty="0">
                <a:latin typeface="+mn-lt"/>
                <a:ea typeface="+mn-ea"/>
                <a:cs typeface="+mn-cs"/>
              </a:rPr>
              <a:t>Loss : </a:t>
            </a:r>
            <a:r>
              <a:rPr lang="el-GR" b="1" kern="1200" spc="100" baseline="0" dirty="0">
                <a:latin typeface="+mn-lt"/>
                <a:ea typeface="+mn-ea"/>
                <a:cs typeface="+mn-cs"/>
              </a:rPr>
              <a:t>Δ</a:t>
            </a:r>
            <a:r>
              <a:rPr lang="en-US" b="1" kern="1200" spc="100" baseline="0" dirty="0">
                <a:latin typeface="+mn-lt"/>
                <a:ea typeface="+mn-ea"/>
                <a:cs typeface="+mn-cs"/>
              </a:rPr>
              <a:t>CHM &lt; –2 m</a:t>
            </a:r>
          </a:p>
          <a:p>
            <a:pPr marL="56007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kern="1200" spc="100" baseline="0" dirty="0">
                <a:latin typeface="+mn-lt"/>
                <a:ea typeface="+mn-ea"/>
                <a:cs typeface="+mn-cs"/>
              </a:rPr>
              <a:t>Stable : –2 m ≤ </a:t>
            </a:r>
            <a:r>
              <a:rPr lang="el-GR" b="1" kern="1200" spc="100" baseline="0" dirty="0">
                <a:latin typeface="+mn-lt"/>
                <a:ea typeface="+mn-ea"/>
                <a:cs typeface="+mn-cs"/>
              </a:rPr>
              <a:t>Δ</a:t>
            </a:r>
            <a:r>
              <a:rPr lang="en-US" b="1" kern="1200" spc="100" baseline="0" dirty="0">
                <a:latin typeface="+mn-lt"/>
                <a:ea typeface="+mn-ea"/>
                <a:cs typeface="+mn-cs"/>
              </a:rPr>
              <a:t>CHM ≤ +2 m</a:t>
            </a:r>
          </a:p>
          <a:p>
            <a:pPr marL="56007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b="1" kern="1200" spc="100" baseline="0" dirty="0">
                <a:latin typeface="+mn-lt"/>
                <a:ea typeface="+mn-ea"/>
                <a:cs typeface="+mn-cs"/>
              </a:rPr>
              <a:t>Gain : </a:t>
            </a:r>
            <a:r>
              <a:rPr lang="el-GR" b="1" kern="1200" spc="100" baseline="0" dirty="0">
                <a:latin typeface="+mn-lt"/>
                <a:ea typeface="+mn-ea"/>
                <a:cs typeface="+mn-cs"/>
              </a:rPr>
              <a:t>Δ</a:t>
            </a:r>
            <a:r>
              <a:rPr lang="en-US" b="1" kern="1200" spc="100" baseline="0" dirty="0">
                <a:latin typeface="+mn-lt"/>
                <a:ea typeface="+mn-ea"/>
                <a:cs typeface="+mn-cs"/>
              </a:rPr>
              <a:t>CHM &gt; +2 m</a:t>
            </a:r>
          </a:p>
        </p:txBody>
      </p:sp>
      <p:pic>
        <p:nvPicPr>
          <p:cNvPr id="1030" name="Picture 6" descr="Uploaded image">
            <a:extLst>
              <a:ext uri="{FF2B5EF4-FFF2-40B4-BE49-F238E27FC236}">
                <a16:creationId xmlns:a16="http://schemas.microsoft.com/office/drawing/2014/main" id="{F53A274C-1EAE-DAD4-1679-BB535D518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17" y="3248922"/>
            <a:ext cx="3368893" cy="3339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Uploaded image">
            <a:extLst>
              <a:ext uri="{FF2B5EF4-FFF2-40B4-BE49-F238E27FC236}">
                <a16:creationId xmlns:a16="http://schemas.microsoft.com/office/drawing/2014/main" id="{49A7BB46-6553-7B84-5ED5-A21E817E3F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7686" y="3248922"/>
            <a:ext cx="4604314" cy="3339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Uploaded image">
            <a:extLst>
              <a:ext uri="{FF2B5EF4-FFF2-40B4-BE49-F238E27FC236}">
                <a16:creationId xmlns:a16="http://schemas.microsoft.com/office/drawing/2014/main" id="{EFB03A3F-BDBB-1C41-3A33-EEDA594F0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0948" y="3248922"/>
            <a:ext cx="4000500" cy="3339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11916452-EE30-EB83-08A4-6961C682EADD}"/>
              </a:ext>
            </a:extLst>
          </p:cNvPr>
          <p:cNvSpPr txBox="1">
            <a:spLocks/>
          </p:cNvSpPr>
          <p:nvPr/>
        </p:nvSpPr>
        <p:spPr>
          <a:xfrm>
            <a:off x="5473047" y="1053195"/>
            <a:ext cx="2427958" cy="1577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0000"/>
              <a:buFont typeface="Arial" panose="020B0604020202020204" pitchFamily="34" charset="0"/>
              <a:buChar char="•"/>
              <a:defRPr sz="24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7432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Tx/>
              <a:buNone/>
              <a:defRPr sz="1800" b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71500" indent="-3429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40080" indent="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i="1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14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0000"/>
              <a:buFont typeface="Arial" panose="020B0604020202020204" pitchFamily="34" charset="0"/>
              <a:buChar char="•"/>
              <a:defRPr sz="1600" kern="1200" spc="100" baseline="0">
                <a:solidFill>
                  <a:schemeClr val="tx2">
                    <a:alpha val="8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b="1" kern="1200" spc="100" baseline="0" dirty="0">
                <a:latin typeface="+mn-lt"/>
                <a:ea typeface="+mn-ea"/>
                <a:cs typeface="+mn-cs"/>
              </a:rPr>
              <a:t>Map view</a:t>
            </a:r>
          </a:p>
          <a:p>
            <a:pPr>
              <a:lnSpc>
                <a:spcPct val="110000"/>
              </a:lnSpc>
            </a:pPr>
            <a:r>
              <a:rPr lang="en-US" b="1" kern="1200" spc="100" baseline="0" dirty="0">
                <a:latin typeface="+mn-lt"/>
                <a:ea typeface="+mn-ea"/>
                <a:cs typeface="+mn-cs"/>
              </a:rPr>
              <a:t>Site summary</a:t>
            </a:r>
          </a:p>
        </p:txBody>
      </p:sp>
    </p:spTree>
    <p:extLst>
      <p:ext uri="{BB962C8B-B14F-4D97-AF65-F5344CB8AC3E}">
        <p14:creationId xmlns:p14="http://schemas.microsoft.com/office/powerpoint/2010/main" val="4267693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2E730-B955-10A2-F163-C447E0A61A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01B1AF6-4375-EA7A-4D27-D30099742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380"/>
            <a:ext cx="10515600" cy="818995"/>
          </a:xfrm>
        </p:spPr>
        <p:txBody>
          <a:bodyPr anchor="ctr">
            <a:normAutofit/>
          </a:bodyPr>
          <a:lstStyle/>
          <a:p>
            <a:r>
              <a:rPr lang="en-US" dirty="0"/>
              <a:t>Threshold Sensitivity &amp; Δ‐Height Distribution</a:t>
            </a:r>
          </a:p>
        </p:txBody>
      </p:sp>
      <p:sp>
        <p:nvSpPr>
          <p:cNvPr id="184" name="Slide Number Placeholder 183">
            <a:extLst>
              <a:ext uri="{FF2B5EF4-FFF2-40B4-BE49-F238E27FC236}">
                <a16:creationId xmlns:a16="http://schemas.microsoft.com/office/drawing/2014/main" id="{1952A3EF-BDA8-31F4-ED89-057EABE3F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8474" y="6356350"/>
            <a:ext cx="141473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31F5E-5E98-8E53-AEEB-D1668680E5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0" y="4678824"/>
            <a:ext cx="10530840" cy="1902796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Cutoff tested: </a:t>
            </a:r>
            <a:r>
              <a:rPr lang="en-US" dirty="0"/>
              <a:t>±1 m, ±2 m, ±3 m</a:t>
            </a:r>
          </a:p>
          <a:p>
            <a:r>
              <a:rPr lang="en-US" b="1" dirty="0"/>
              <a:t>Loss &amp; gain trends: </a:t>
            </a:r>
            <a:r>
              <a:rPr lang="en-US" dirty="0"/>
              <a:t>fractions decline as |T| increases</a:t>
            </a:r>
          </a:p>
          <a:p>
            <a:r>
              <a:rPr lang="en-US" b="1" dirty="0"/>
              <a:t>Site dynamics: </a:t>
            </a:r>
            <a:r>
              <a:rPr lang="en-US" dirty="0"/>
              <a:t>WLOU &amp; RMNP dynamic; NIWO moderate; STER/CPER stable; ARIK ag gain</a:t>
            </a:r>
          </a:p>
        </p:txBody>
      </p:sp>
      <p:sp>
        <p:nvSpPr>
          <p:cNvPr id="10" name="AutoShape 2" descr="Uploaded image">
            <a:extLst>
              <a:ext uri="{FF2B5EF4-FFF2-40B4-BE49-F238E27FC236}">
                <a16:creationId xmlns:a16="http://schemas.microsoft.com/office/drawing/2014/main" id="{329C1E69-D4E2-8B98-0837-AC7082ABF26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19100" y="1095375"/>
            <a:ext cx="11353800" cy="4667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A8F4568D-6E82-7E57-48FD-6F66ACBA0FFE}"/>
              </a:ext>
            </a:extLst>
          </p:cNvPr>
          <p:cNvGrpSpPr/>
          <p:nvPr/>
        </p:nvGrpSpPr>
        <p:grpSpPr>
          <a:xfrm>
            <a:off x="137160" y="1351158"/>
            <a:ext cx="11917680" cy="3026532"/>
            <a:chOff x="114300" y="1202568"/>
            <a:chExt cx="11917680" cy="302653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552E523-7F63-7568-B8DB-71BD87AFC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300" y="1202568"/>
              <a:ext cx="7362503" cy="3026532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07EF87E-AFB7-D01A-070A-BCF0A2EB951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518050" y="1202568"/>
              <a:ext cx="4513930" cy="302653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66720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15043-E325-4973-8DE5-93B2AFE68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074590-C4E2-9436-7DAB-CD7CA38889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5629"/>
            <a:ext cx="10515600" cy="818995"/>
          </a:xfrm>
        </p:spPr>
        <p:txBody>
          <a:bodyPr anchor="ctr">
            <a:normAutofit/>
          </a:bodyPr>
          <a:lstStyle/>
          <a:p>
            <a:r>
              <a:rPr lang="en-US" dirty="0"/>
              <a:t>Spectral Data: NEON Vegetation Indices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9878CF8E-10C5-1706-C23C-89A1A817F4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2" y="1634589"/>
            <a:ext cx="5157787" cy="584548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29" name="Content Placeholder 3">
            <a:extLst>
              <a:ext uri="{FF2B5EF4-FFF2-40B4-BE49-F238E27FC236}">
                <a16:creationId xmlns:a16="http://schemas.microsoft.com/office/drawing/2014/main" id="{42956AC6-D25E-4EE9-E665-E2C8766AB8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6612" y="2337904"/>
            <a:ext cx="6201092" cy="4158802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Product: DP2.30026.001 – Vegetation Indices (flightline mosaics)</a:t>
            </a:r>
          </a:p>
          <a:p>
            <a:r>
              <a:rPr lang="en-US" dirty="0"/>
              <a:t>Data volume: ~100 GB of raw VI tiles (≈2,000 1 km×1 km mosaics)</a:t>
            </a:r>
          </a:p>
          <a:p>
            <a:r>
              <a:rPr lang="en-US" dirty="0"/>
              <a:t>Resolution: 1 m pixels, 1 km × 1 km </a:t>
            </a:r>
            <a:r>
              <a:rPr lang="en-US" dirty="0" err="1"/>
              <a:t>GeoTIFF</a:t>
            </a:r>
            <a:r>
              <a:rPr lang="en-US" dirty="0"/>
              <a:t> tiles</a:t>
            </a:r>
          </a:p>
          <a:p>
            <a:r>
              <a:rPr lang="en-US" dirty="0"/>
              <a:t>Spectral range 380–2,500 nm in ~420 bands (5 nm resolution) </a:t>
            </a:r>
          </a:p>
          <a:p>
            <a:r>
              <a:rPr lang="en-US" dirty="0"/>
              <a:t>Indices used: NDVI, EVI, SAVI, ARVI, PRI</a:t>
            </a:r>
          </a:p>
          <a:p>
            <a:r>
              <a:rPr lang="en-US" dirty="0"/>
              <a:t>Coverage: annual peak‐greenness flights (2013–2021)</a:t>
            </a:r>
          </a:p>
          <a:p>
            <a:r>
              <a:rPr lang="en-US" dirty="0"/>
              <a:t>Pre-processing: unzip → align &amp; resample to CHM grid → extract per‐pixel values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41F4FDC-D5D3-304A-9B34-62905063FF75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683706040"/>
              </p:ext>
            </p:extLst>
          </p:nvPr>
        </p:nvGraphicFramePr>
        <p:xfrm>
          <a:off x="7366952" y="2798439"/>
          <a:ext cx="4168140" cy="2655576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102949">
                  <a:extLst>
                    <a:ext uri="{9D8B030D-6E8A-4147-A177-3AD203B41FA5}">
                      <a16:colId xmlns:a16="http://schemas.microsoft.com/office/drawing/2014/main" val="3674381492"/>
                    </a:ext>
                  </a:extLst>
                </a:gridCol>
                <a:gridCol w="3065191">
                  <a:extLst>
                    <a:ext uri="{9D8B030D-6E8A-4147-A177-3AD203B41FA5}">
                      <a16:colId xmlns:a16="http://schemas.microsoft.com/office/drawing/2014/main" val="1693333219"/>
                    </a:ext>
                  </a:extLst>
                </a:gridCol>
              </a:tblGrid>
              <a:tr h="44259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Index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Purpose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7094256"/>
                  </a:ext>
                </a:extLst>
              </a:tr>
              <a:tr h="44259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NDVI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/>
                        <a:t>General greenness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6832767"/>
                  </a:ext>
                </a:extLst>
              </a:tr>
              <a:tr h="44259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EVI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High‐LAI &amp; aerosol correction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2716694"/>
                  </a:ext>
                </a:extLst>
              </a:tr>
              <a:tr h="44259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SAVI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Soil‐adjustment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17766336"/>
                  </a:ext>
                </a:extLst>
              </a:tr>
              <a:tr h="442596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ARVI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Atmosphere robustness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4357798"/>
                  </a:ext>
                </a:extLst>
              </a:tr>
              <a:tr h="44259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Photosynthetic activity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38678426"/>
                  </a:ext>
                </a:extLst>
              </a:tr>
            </a:tbl>
          </a:graphicData>
        </a:graphic>
      </p:graphicFrame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56F6F226-5CF7-2F68-A85B-656F13346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8474" y="6356350"/>
            <a:ext cx="141473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72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8728F1-F49C-C069-3A57-3EDC9D3139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">
            <a:extLst>
              <a:ext uri="{FF2B5EF4-FFF2-40B4-BE49-F238E27FC236}">
                <a16:creationId xmlns:a16="http://schemas.microsoft.com/office/drawing/2014/main" id="{D56C83D6-77F1-0491-2BD1-F1A3BFA63E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21934" y="1945601"/>
            <a:ext cx="4607266" cy="4365207"/>
          </a:xfrm>
        </p:spPr>
        <p:txBody>
          <a:bodyPr>
            <a:normAutofit/>
          </a:bodyPr>
          <a:lstStyle/>
          <a:p>
            <a:r>
              <a:rPr lang="en-US" dirty="0"/>
              <a:t>Spectral Mosaics</a:t>
            </a:r>
          </a:p>
          <a:p>
            <a:r>
              <a:rPr lang="en-US" dirty="0"/>
              <a:t>CHM reference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Earliest year CHM mosaic</a:t>
            </a:r>
          </a:p>
          <a:p>
            <a:r>
              <a:rPr lang="en-US" dirty="0"/>
              <a:t>Aligned &amp; masked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Resampled to CHM grid; </a:t>
            </a:r>
            <a:r>
              <a:rPr lang="en-US" dirty="0" err="1"/>
              <a:t>NoData</a:t>
            </a:r>
            <a:r>
              <a:rPr lang="en-US" dirty="0"/>
              <a:t> → </a:t>
            </a:r>
            <a:r>
              <a:rPr lang="en-US" dirty="0" err="1"/>
              <a:t>NaN</a:t>
            </a:r>
            <a:r>
              <a:rPr lang="en-US" dirty="0"/>
              <a:t> via CHM-VI valid mask</a:t>
            </a:r>
          </a:p>
          <a:p>
            <a:r>
              <a:rPr lang="en-US" dirty="0"/>
              <a:t>Overlay</a:t>
            </a:r>
          </a:p>
          <a:p>
            <a:pPr marL="560070" lvl="1" indent="-285750">
              <a:buFont typeface="Arial" panose="020B0604020202020204" pitchFamily="34" charset="0"/>
              <a:buChar char="•"/>
            </a:pPr>
            <a:r>
              <a:rPr lang="en-US" dirty="0"/>
              <a:t>Semi-transparent NDVI atop CHM confirms perfect alignment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127F9A-26CA-0F6F-6C37-76638BC72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62427"/>
            <a:ext cx="10515600" cy="819738"/>
          </a:xfrm>
        </p:spPr>
        <p:txBody>
          <a:bodyPr anchor="ctr">
            <a:normAutofit/>
          </a:bodyPr>
          <a:lstStyle/>
          <a:p>
            <a:r>
              <a:rPr lang="en-US" dirty="0"/>
              <a:t>Spectral Alignment &amp; Masking Workflow</a:t>
            </a:r>
          </a:p>
        </p:txBody>
      </p:sp>
      <p:sp>
        <p:nvSpPr>
          <p:cNvPr id="22" name="Slide Number Placeholder 21" hidden="1">
            <a:extLst>
              <a:ext uri="{FF2B5EF4-FFF2-40B4-BE49-F238E27FC236}">
                <a16:creationId xmlns:a16="http://schemas.microsoft.com/office/drawing/2014/main" id="{418BB3AD-B5D1-9B6E-3464-0F3E36BA9AC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518474" y="6356350"/>
            <a:ext cx="141473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AE208ADF-3ADD-483D-A721-14E3EEE2C135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pic>
        <p:nvPicPr>
          <p:cNvPr id="4098" name="Picture 2" descr="Uploaded image">
            <a:extLst>
              <a:ext uri="{FF2B5EF4-FFF2-40B4-BE49-F238E27FC236}">
                <a16:creationId xmlns:a16="http://schemas.microsoft.com/office/drawing/2014/main" id="{21D330D8-C099-50A1-41E5-4AC61E0EDE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957" y="4263399"/>
            <a:ext cx="6651419" cy="2242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Uploaded image">
            <a:extLst>
              <a:ext uri="{FF2B5EF4-FFF2-40B4-BE49-F238E27FC236}">
                <a16:creationId xmlns:a16="http://schemas.microsoft.com/office/drawing/2014/main" id="{97EDD8B0-0938-9041-D3ED-BDF8605AE9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958" y="1885950"/>
            <a:ext cx="6651418" cy="2242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7211274"/>
      </p:ext>
    </p:extLst>
  </p:cSld>
  <p:clrMapOvr>
    <a:masterClrMapping/>
  </p:clrMapOvr>
</p:sld>
</file>

<file path=ppt/theme/theme1.xml><?xml version="1.0" encoding="utf-8"?>
<a:theme xmlns:a="http://schemas.openxmlformats.org/drawingml/2006/main" name="PineVTI">
  <a:themeElements>
    <a:clrScheme name="Pine">
      <a:dk1>
        <a:sysClr val="windowText" lastClr="000000"/>
      </a:dk1>
      <a:lt1>
        <a:sysClr val="window" lastClr="FFFFFF"/>
      </a:lt1>
      <a:dk2>
        <a:srgbClr val="081B19"/>
      </a:dk2>
      <a:lt2>
        <a:srgbClr val="E2D4CA"/>
      </a:lt2>
      <a:accent1>
        <a:srgbClr val="415347"/>
      </a:accent1>
      <a:accent2>
        <a:srgbClr val="753E33"/>
      </a:accent2>
      <a:accent3>
        <a:srgbClr val="7B614F"/>
      </a:accent3>
      <a:accent4>
        <a:srgbClr val="827B6D"/>
      </a:accent4>
      <a:accent5>
        <a:srgbClr val="495255"/>
      </a:accent5>
      <a:accent6>
        <a:srgbClr val="2D5358"/>
      </a:accent6>
      <a:hlink>
        <a:srgbClr val="A8705D"/>
      </a:hlink>
      <a:folHlink>
        <a:srgbClr val="5B688B"/>
      </a:folHlink>
    </a:clrScheme>
    <a:fontScheme name="Dante">
      <a:majorFont>
        <a:latin typeface="Dante"/>
        <a:ea typeface=""/>
        <a:cs typeface=""/>
      </a:majorFont>
      <a:minorFont>
        <a:latin typeface="Dan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ine_Win32_JB_SL_v2.potx" id="{3FE2ADD4-A665-4FB8-B8C0-7CA1C57550A1}" vid="{0ED6AE89-9D72-42A2-A52F-A4B3C658EF8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C0CC34A-D535-41BC-8B48-A0E1EA32D7E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590CBB4-731C-4440-BC54-D2076F57C8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E506F55-A469-454B-8FCA-6F8BCF9DAA6B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Pine design</Template>
  <TotalTime>568</TotalTime>
  <Words>2952</Words>
  <Application>Microsoft Office PowerPoint</Application>
  <PresentationFormat>Widescreen</PresentationFormat>
  <Paragraphs>277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Aptos Narrow</vt:lpstr>
      <vt:lpstr>Arial</vt:lpstr>
      <vt:lpstr>Calibri</vt:lpstr>
      <vt:lpstr>Dante</vt:lpstr>
      <vt:lpstr>Open Sans</vt:lpstr>
      <vt:lpstr>PineVTI</vt:lpstr>
      <vt:lpstr>Colorado Canopy Height Change Analysis Niwot Ridge · West St. Louis Creek  · North Sterling · Rocky Mountain NP · Central Plains Experimental Range · Arikaree River</vt:lpstr>
      <vt:lpstr>Why Track Canopy Height</vt:lpstr>
      <vt:lpstr>Data Snapshot</vt:lpstr>
      <vt:lpstr>CHM Data Quality &amp; Summary</vt:lpstr>
      <vt:lpstr>CHM Pre-Processing &amp; Change Detection</vt:lpstr>
      <vt:lpstr>Canopy‐Height Change Classification</vt:lpstr>
      <vt:lpstr>Threshold Sensitivity &amp; Δ‐Height Distribution</vt:lpstr>
      <vt:lpstr>Spectral Data: NEON Vegetation Indices</vt:lpstr>
      <vt:lpstr>Spectral Alignment &amp; Masking Workflow</vt:lpstr>
      <vt:lpstr>Feature Extraction Workflow</vt:lpstr>
      <vt:lpstr>Block-Level Change Distribution &amp; Threshold</vt:lpstr>
      <vt:lpstr>Random-Forest Classification Results</vt:lpstr>
      <vt:lpstr>Temporal Trends in Canopy‐Change Area</vt:lpstr>
      <vt:lpstr>Conclusion &amp;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Mac Barth</dc:creator>
  <cp:lastModifiedBy>Mac Barth</cp:lastModifiedBy>
  <cp:revision>1</cp:revision>
  <dcterms:created xsi:type="dcterms:W3CDTF">2025-05-01T15:15:27Z</dcterms:created>
  <dcterms:modified xsi:type="dcterms:W3CDTF">2025-05-02T02:01:52Z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